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sldIdLst>
    <p:sldId id="256" r:id="rId5"/>
    <p:sldId id="257" r:id="rId6"/>
    <p:sldId id="258" r:id="rId7"/>
    <p:sldId id="259" r:id="rId8"/>
    <p:sldId id="260" r:id="rId9"/>
    <p:sldId id="263" r:id="rId10"/>
    <p:sldId id="267" r:id="rId11"/>
    <p:sldId id="266" r:id="rId12"/>
    <p:sldId id="264" r:id="rId13"/>
    <p:sldId id="261" r:id="rId14"/>
    <p:sldId id="265" r:id="rId15"/>
    <p:sldId id="268" r:id="rId16"/>
    <p:sldId id="269" r:id="rId17"/>
    <p:sldId id="270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ny Young" initials="DY" lastIdx="1" clrIdx="0">
    <p:extLst>
      <p:ext uri="{19B8F6BF-5375-455C-9EA6-DF929625EA0E}">
        <p15:presenceInfo xmlns:p15="http://schemas.microsoft.com/office/powerpoint/2012/main" userId="4ebbbf02e9710d6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8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image" Target="../media/image29.wmf"/><Relationship Id="rId18" Type="http://schemas.openxmlformats.org/officeDocument/2006/relationships/image" Target="../media/image34.wmf"/><Relationship Id="rId26" Type="http://schemas.openxmlformats.org/officeDocument/2006/relationships/image" Target="../media/image42.wmf"/><Relationship Id="rId3" Type="http://schemas.openxmlformats.org/officeDocument/2006/relationships/image" Target="../media/image19.wmf"/><Relationship Id="rId21" Type="http://schemas.openxmlformats.org/officeDocument/2006/relationships/image" Target="../media/image37.wmf"/><Relationship Id="rId7" Type="http://schemas.openxmlformats.org/officeDocument/2006/relationships/image" Target="../media/image23.wmf"/><Relationship Id="rId12" Type="http://schemas.openxmlformats.org/officeDocument/2006/relationships/image" Target="../media/image28.wmf"/><Relationship Id="rId17" Type="http://schemas.openxmlformats.org/officeDocument/2006/relationships/image" Target="../media/image33.wmf"/><Relationship Id="rId25" Type="http://schemas.openxmlformats.org/officeDocument/2006/relationships/image" Target="../media/image41.wmf"/><Relationship Id="rId2" Type="http://schemas.openxmlformats.org/officeDocument/2006/relationships/image" Target="../media/image18.wmf"/><Relationship Id="rId16" Type="http://schemas.openxmlformats.org/officeDocument/2006/relationships/image" Target="../media/image32.wmf"/><Relationship Id="rId20" Type="http://schemas.openxmlformats.org/officeDocument/2006/relationships/image" Target="../media/image36.wmf"/><Relationship Id="rId29" Type="http://schemas.openxmlformats.org/officeDocument/2006/relationships/image" Target="../media/image45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24" Type="http://schemas.openxmlformats.org/officeDocument/2006/relationships/image" Target="../media/image40.wmf"/><Relationship Id="rId5" Type="http://schemas.openxmlformats.org/officeDocument/2006/relationships/image" Target="../media/image21.wmf"/><Relationship Id="rId15" Type="http://schemas.openxmlformats.org/officeDocument/2006/relationships/image" Target="../media/image31.wmf"/><Relationship Id="rId23" Type="http://schemas.openxmlformats.org/officeDocument/2006/relationships/image" Target="../media/image39.wmf"/><Relationship Id="rId28" Type="http://schemas.openxmlformats.org/officeDocument/2006/relationships/image" Target="../media/image44.wmf"/><Relationship Id="rId10" Type="http://schemas.openxmlformats.org/officeDocument/2006/relationships/image" Target="../media/image26.wmf"/><Relationship Id="rId19" Type="http://schemas.openxmlformats.org/officeDocument/2006/relationships/image" Target="../media/image35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Relationship Id="rId14" Type="http://schemas.openxmlformats.org/officeDocument/2006/relationships/image" Target="../media/image30.wmf"/><Relationship Id="rId22" Type="http://schemas.openxmlformats.org/officeDocument/2006/relationships/image" Target="../media/image38.wmf"/><Relationship Id="rId27" Type="http://schemas.openxmlformats.org/officeDocument/2006/relationships/image" Target="../media/image4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image" Target="../media/image59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12" Type="http://schemas.openxmlformats.org/officeDocument/2006/relationships/image" Target="../media/image58.wmf"/><Relationship Id="rId2" Type="http://schemas.openxmlformats.org/officeDocument/2006/relationships/image" Target="../media/image48.wmf"/><Relationship Id="rId16" Type="http://schemas.openxmlformats.org/officeDocument/2006/relationships/image" Target="../media/image62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11" Type="http://schemas.openxmlformats.org/officeDocument/2006/relationships/image" Target="../media/image57.wmf"/><Relationship Id="rId5" Type="http://schemas.openxmlformats.org/officeDocument/2006/relationships/image" Target="../media/image51.wmf"/><Relationship Id="rId15" Type="http://schemas.openxmlformats.org/officeDocument/2006/relationships/image" Target="../media/image61.wmf"/><Relationship Id="rId10" Type="http://schemas.openxmlformats.org/officeDocument/2006/relationships/image" Target="../media/image56.wmf"/><Relationship Id="rId4" Type="http://schemas.openxmlformats.org/officeDocument/2006/relationships/image" Target="../media/image50.wmf"/><Relationship Id="rId9" Type="http://schemas.openxmlformats.org/officeDocument/2006/relationships/image" Target="../media/image55.wmf"/><Relationship Id="rId14" Type="http://schemas.openxmlformats.org/officeDocument/2006/relationships/image" Target="../media/image6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image" Target="../media/image73.wmf"/><Relationship Id="rId3" Type="http://schemas.openxmlformats.org/officeDocument/2006/relationships/image" Target="../media/image64.wmf"/><Relationship Id="rId7" Type="http://schemas.openxmlformats.org/officeDocument/2006/relationships/image" Target="../media/image67.wmf"/><Relationship Id="rId12" Type="http://schemas.openxmlformats.org/officeDocument/2006/relationships/image" Target="../media/image72.wmf"/><Relationship Id="rId2" Type="http://schemas.openxmlformats.org/officeDocument/2006/relationships/image" Target="../media/image63.wmf"/><Relationship Id="rId1" Type="http://schemas.openxmlformats.org/officeDocument/2006/relationships/image" Target="../media/image47.wmf"/><Relationship Id="rId6" Type="http://schemas.openxmlformats.org/officeDocument/2006/relationships/image" Target="../media/image53.wmf"/><Relationship Id="rId11" Type="http://schemas.openxmlformats.org/officeDocument/2006/relationships/image" Target="../media/image71.wmf"/><Relationship Id="rId5" Type="http://schemas.openxmlformats.org/officeDocument/2006/relationships/image" Target="../media/image66.wmf"/><Relationship Id="rId10" Type="http://schemas.openxmlformats.org/officeDocument/2006/relationships/image" Target="../media/image70.wmf"/><Relationship Id="rId4" Type="http://schemas.openxmlformats.org/officeDocument/2006/relationships/image" Target="../media/image65.wmf"/><Relationship Id="rId9" Type="http://schemas.openxmlformats.org/officeDocument/2006/relationships/image" Target="../media/image69.wmf"/><Relationship Id="rId14" Type="http://schemas.openxmlformats.org/officeDocument/2006/relationships/image" Target="../media/image7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image" Target="../media/image77.wmf"/><Relationship Id="rId7" Type="http://schemas.openxmlformats.org/officeDocument/2006/relationships/image" Target="../media/image81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11" Type="http://schemas.openxmlformats.org/officeDocument/2006/relationships/image" Target="../media/image85.wmf"/><Relationship Id="rId5" Type="http://schemas.openxmlformats.org/officeDocument/2006/relationships/image" Target="../media/image79.wmf"/><Relationship Id="rId10" Type="http://schemas.openxmlformats.org/officeDocument/2006/relationships/image" Target="../media/image84.wmf"/><Relationship Id="rId4" Type="http://schemas.openxmlformats.org/officeDocument/2006/relationships/image" Target="../media/image78.wmf"/><Relationship Id="rId9" Type="http://schemas.openxmlformats.org/officeDocument/2006/relationships/image" Target="../media/image8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3" Type="http://schemas.openxmlformats.org/officeDocument/2006/relationships/image" Target="../media/image94.wmf"/><Relationship Id="rId7" Type="http://schemas.openxmlformats.org/officeDocument/2006/relationships/image" Target="../media/image98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10" Type="http://schemas.openxmlformats.org/officeDocument/2006/relationships/image" Target="../media/image101.wmf"/><Relationship Id="rId4" Type="http://schemas.openxmlformats.org/officeDocument/2006/relationships/image" Target="../media/image95.wmf"/><Relationship Id="rId9" Type="http://schemas.openxmlformats.org/officeDocument/2006/relationships/image" Target="../media/image10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wmf"/><Relationship Id="rId3" Type="http://schemas.openxmlformats.org/officeDocument/2006/relationships/image" Target="../media/image107.wmf"/><Relationship Id="rId7" Type="http://schemas.openxmlformats.org/officeDocument/2006/relationships/image" Target="../media/image111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Relationship Id="rId6" Type="http://schemas.openxmlformats.org/officeDocument/2006/relationships/image" Target="../media/image110.wmf"/><Relationship Id="rId5" Type="http://schemas.openxmlformats.org/officeDocument/2006/relationships/image" Target="../media/image109.wmf"/><Relationship Id="rId10" Type="http://schemas.openxmlformats.org/officeDocument/2006/relationships/image" Target="../media/image114.wmf"/><Relationship Id="rId4" Type="http://schemas.openxmlformats.org/officeDocument/2006/relationships/image" Target="../media/image108.wmf"/><Relationship Id="rId9" Type="http://schemas.openxmlformats.org/officeDocument/2006/relationships/image" Target="../media/image1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FF7DFEC-0214-41E1-805E-80EE8C21CE36}" type="datetimeFigureOut">
              <a:rPr lang="en-US"/>
              <a:pPr>
                <a:defRPr/>
              </a:pPr>
              <a:t>8/25/2020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BF3C90D-21D2-4BB2-A329-A9C4EFD8C53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05047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F77D927-C822-4890-A79C-48A4BEC46763}" type="slidenum">
              <a:rPr lang="en-CA" smtClean="0"/>
              <a:pPr eaLnBrk="1" hangingPunct="1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991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BD46C77-F461-42CE-BC73-16E3449006B5}" type="slidenum">
              <a:rPr lang="en-CA" smtClean="0"/>
              <a:pPr eaLnBrk="1" hangingPunct="1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84912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2B917FE-9FE7-44D5-BA74-0170EE8CBC9D}" type="slidenum">
              <a:rPr lang="en-CA" smtClean="0"/>
              <a:pPr eaLnBrk="1" hangingPunct="1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56268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F3C90D-21D2-4BB2-A329-A9C4EFD8C533}" type="slidenum">
              <a:rPr lang="en-CA" smtClean="0"/>
              <a:pPr>
                <a:defRPr/>
              </a:pPr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15473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F3C90D-21D2-4BB2-A329-A9C4EFD8C533}" type="slidenum">
              <a:rPr lang="en-CA" smtClean="0"/>
              <a:pPr>
                <a:defRPr/>
              </a:pPr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77832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F3C90D-21D2-4BB2-A329-A9C4EFD8C533}" type="slidenum">
              <a:rPr lang="en-CA" smtClean="0"/>
              <a:pPr>
                <a:defRPr/>
              </a:pPr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443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4E802DD-8780-43B8-8498-12C4A55A3188}" type="slidenum">
              <a:rPr lang="en-CA" smtClean="0"/>
              <a:pPr eaLnBrk="1" hangingPunct="1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3721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DC06447-0B1D-42CB-A561-B56E3F6D5679}" type="slidenum">
              <a:rPr lang="en-CA" smtClean="0"/>
              <a:pPr eaLnBrk="1" hangingPunct="1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513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59F7E8D-9016-463A-966C-50683BFDC87E}" type="slidenum">
              <a:rPr lang="en-CA" smtClean="0"/>
              <a:pPr eaLnBrk="1" hangingPunct="1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986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47B510D-2736-4F7B-85D5-A47A9F7EFF93}" type="slidenum">
              <a:rPr lang="en-CA" smtClean="0"/>
              <a:pPr eaLnBrk="1" hangingPunct="1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14720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57A85CC-E066-4E56-A900-3A43694987DB}" type="slidenum">
              <a:rPr lang="en-CA" smtClean="0"/>
              <a:pPr eaLnBrk="1" hangingPunct="1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16261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F3C90D-21D2-4BB2-A329-A9C4EFD8C533}" type="slidenum">
              <a:rPr lang="en-CA" smtClean="0"/>
              <a:pPr>
                <a:defRPr/>
              </a:pPr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3879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F3C90D-21D2-4BB2-A329-A9C4EFD8C533}" type="slidenum">
              <a:rPr lang="en-CA" smtClean="0"/>
              <a:pPr>
                <a:defRPr/>
              </a:pPr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6660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F455039-446E-4720-80EB-BCF0F1F47175}" type="slidenum">
              <a:rPr lang="en-CA" smtClean="0"/>
              <a:pPr eaLnBrk="1" hangingPunct="1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8157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1EAE8-FC53-4DD2-A257-286C7F54CCF5}" type="datetimeFigureOut">
              <a:rPr lang="en-US"/>
              <a:pPr>
                <a:defRPr/>
              </a:pPr>
              <a:t>8/25/2020</a:t>
            </a:fld>
            <a:endParaRPr lang="en-CA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FCFAB-56A0-4D8D-9669-3B8745DA281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381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4108B-A8B0-43BA-BF95-E7A725B2BF38}" type="datetimeFigureOut">
              <a:rPr lang="en-US"/>
              <a:pPr>
                <a:defRPr/>
              </a:pPr>
              <a:t>8/25/2020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71416-1B05-4198-8732-39CBE42205F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8875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127CE-44AE-44B6-95E6-A009F15E11A2}" type="datetimeFigureOut">
              <a:rPr lang="en-US"/>
              <a:pPr>
                <a:defRPr/>
              </a:pPr>
              <a:t>8/25/2020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0245F-6ED7-413E-8AB7-A592BEF2068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8562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B6F5826-688A-4B2B-9630-7D31E1162C36}" type="datetimeFigureOut">
              <a:rPr lang="en-US"/>
              <a:pPr>
                <a:defRPr/>
              </a:pPr>
              <a:t>8/25/2020</a:t>
            </a:fld>
            <a:endParaRPr lang="en-CA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C755D6E-BC9F-4673-9B03-2F3995672BA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1741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7DC5B-EAD3-4B34-8C15-F37C0C5D0F76}" type="datetimeFigureOut">
              <a:rPr lang="en-US"/>
              <a:pPr>
                <a:defRPr/>
              </a:pPr>
              <a:t>8/25/2020</a:t>
            </a:fld>
            <a:endParaRPr lang="en-CA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21DC9-EFE2-4084-A68E-387B24D07EE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98646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6FE57-75FD-460C-A344-96934E3E98F7}" type="datetimeFigureOut">
              <a:rPr lang="en-US"/>
              <a:pPr>
                <a:defRPr/>
              </a:pPr>
              <a:t>8/25/2020</a:t>
            </a:fld>
            <a:endParaRPr lang="en-CA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95A76-5417-49BC-9608-DC365CEAD9E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5054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F5CEE-5EBE-4481-B7DE-D22702372CFE}" type="datetimeFigureOut">
              <a:rPr lang="en-US"/>
              <a:pPr>
                <a:defRPr/>
              </a:pPr>
              <a:t>8/25/2020</a:t>
            </a:fld>
            <a:endParaRPr lang="en-CA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B0BF9-A22C-44D8-8BBD-A1A38C6C6C4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0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B4A3CD5-A108-48A8-A0B1-44EAEB0ADB2F}" type="datetimeFigureOut">
              <a:rPr lang="en-US"/>
              <a:pPr>
                <a:defRPr/>
              </a:pPr>
              <a:t>8/25/2020</a:t>
            </a:fld>
            <a:endParaRPr lang="en-CA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EDAD072-D6F4-4D7D-BED0-830CA44F698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7149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1807D-8864-4B34-A860-9F85F5115B82}" type="datetimeFigureOut">
              <a:rPr lang="en-US"/>
              <a:pPr>
                <a:defRPr/>
              </a:pPr>
              <a:t>8/25/2020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3CB8F-ED39-415C-8E36-989CD5C2E8D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945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F036E0C-9AA5-46B3-8A2A-55E15921E0F4}" type="datetimeFigureOut">
              <a:rPr lang="en-US"/>
              <a:pPr>
                <a:defRPr/>
              </a:pPr>
              <a:t>8/25/2020</a:t>
            </a:fld>
            <a:endParaRPr lang="en-CA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D468EFC-4277-4462-B983-3D8D3EFA3EF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77793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2BE42D5-A802-4B53-8099-3EDA508EBBF4}" type="datetimeFigureOut">
              <a:rPr lang="en-US"/>
              <a:pPr>
                <a:defRPr/>
              </a:pPr>
              <a:t>8/25/2020</a:t>
            </a:fld>
            <a:endParaRPr lang="en-CA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E11459A-B2B4-4B96-A075-7CFC46E1006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546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327847B-F62C-4383-B80F-161BC44C6E57}" type="datetimeFigureOut">
              <a:rPr lang="en-US"/>
              <a:pPr>
                <a:defRPr/>
              </a:pPr>
              <a:t>8/25/2020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32CE0533-92B7-4B0F-A444-39F7B0DB364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16" r:id="rId4"/>
    <p:sldLayoutId id="2147483917" r:id="rId5"/>
    <p:sldLayoutId id="2147483924" r:id="rId6"/>
    <p:sldLayoutId id="2147483918" r:id="rId7"/>
    <p:sldLayoutId id="2147483925" r:id="rId8"/>
    <p:sldLayoutId id="2147483926" r:id="rId9"/>
    <p:sldLayoutId id="2147483919" r:id="rId10"/>
    <p:sldLayoutId id="214748392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5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0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04.bin"/><Relationship Id="rId5" Type="http://schemas.openxmlformats.org/officeDocument/2006/relationships/image" Target="../media/image102.wmf"/><Relationship Id="rId10" Type="http://schemas.openxmlformats.org/officeDocument/2006/relationships/hyperlink" Target="http://www.bcmath.ca/" TargetMode="External"/><Relationship Id="rId4" Type="http://schemas.openxmlformats.org/officeDocument/2006/relationships/oleObject" Target="../embeddings/oleObject103.bin"/><Relationship Id="rId9" Type="http://schemas.openxmlformats.org/officeDocument/2006/relationships/image" Target="../media/image10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8.bin"/><Relationship Id="rId13" Type="http://schemas.openxmlformats.org/officeDocument/2006/relationships/image" Target="../media/image109.wmf"/><Relationship Id="rId18" Type="http://schemas.openxmlformats.org/officeDocument/2006/relationships/oleObject" Target="../embeddings/oleObject113.bin"/><Relationship Id="rId26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11.xml"/><Relationship Id="rId21" Type="http://schemas.openxmlformats.org/officeDocument/2006/relationships/oleObject" Target="../embeddings/oleObject115.bin"/><Relationship Id="rId7" Type="http://schemas.openxmlformats.org/officeDocument/2006/relationships/image" Target="../media/image106.wmf"/><Relationship Id="rId12" Type="http://schemas.openxmlformats.org/officeDocument/2006/relationships/oleObject" Target="../embeddings/oleObject110.bin"/><Relationship Id="rId17" Type="http://schemas.openxmlformats.org/officeDocument/2006/relationships/image" Target="../media/image111.wmf"/><Relationship Id="rId25" Type="http://schemas.openxmlformats.org/officeDocument/2006/relationships/image" Target="../media/image11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2.bin"/><Relationship Id="rId20" Type="http://schemas.openxmlformats.org/officeDocument/2006/relationships/oleObject" Target="../embeddings/oleObject114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07.bin"/><Relationship Id="rId11" Type="http://schemas.openxmlformats.org/officeDocument/2006/relationships/image" Target="../media/image108.wmf"/><Relationship Id="rId24" Type="http://schemas.openxmlformats.org/officeDocument/2006/relationships/oleObject" Target="../embeddings/oleObject117.bin"/><Relationship Id="rId5" Type="http://schemas.openxmlformats.org/officeDocument/2006/relationships/image" Target="../media/image105.wmf"/><Relationship Id="rId15" Type="http://schemas.openxmlformats.org/officeDocument/2006/relationships/image" Target="../media/image110.wmf"/><Relationship Id="rId23" Type="http://schemas.openxmlformats.org/officeDocument/2006/relationships/oleObject" Target="../embeddings/oleObject116.bin"/><Relationship Id="rId10" Type="http://schemas.openxmlformats.org/officeDocument/2006/relationships/oleObject" Target="../embeddings/oleObject109.bin"/><Relationship Id="rId19" Type="http://schemas.openxmlformats.org/officeDocument/2006/relationships/image" Target="../media/image112.wmf"/><Relationship Id="rId4" Type="http://schemas.openxmlformats.org/officeDocument/2006/relationships/oleObject" Target="../embeddings/oleObject106.bin"/><Relationship Id="rId9" Type="http://schemas.openxmlformats.org/officeDocument/2006/relationships/image" Target="../media/image107.wmf"/><Relationship Id="rId14" Type="http://schemas.openxmlformats.org/officeDocument/2006/relationships/oleObject" Target="../embeddings/oleObject111.bin"/><Relationship Id="rId22" Type="http://schemas.openxmlformats.org/officeDocument/2006/relationships/image" Target="../media/image1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5.wmf"/><Relationship Id="rId4" Type="http://schemas.openxmlformats.org/officeDocument/2006/relationships/oleObject" Target="../embeddings/oleObject11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1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20.bin"/><Relationship Id="rId5" Type="http://schemas.openxmlformats.org/officeDocument/2006/relationships/image" Target="../media/image116.wmf"/><Relationship Id="rId4" Type="http://schemas.openxmlformats.org/officeDocument/2006/relationships/oleObject" Target="../embeddings/oleObject119.bin"/><Relationship Id="rId9" Type="http://schemas.openxmlformats.org/officeDocument/2006/relationships/image" Target="../media/image118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" Type="http://schemas.openxmlformats.org/officeDocument/2006/relationships/notesSlide" Target="../notesSlides/notesSlide2.xml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16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image" Target="../media/image11.wmf"/><Relationship Id="rId32" Type="http://schemas.openxmlformats.org/officeDocument/2006/relationships/image" Target="../media/image15.wmf"/><Relationship Id="rId5" Type="http://schemas.openxmlformats.org/officeDocument/2006/relationships/image" Target="../media/image2.wmf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3.wmf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5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4.wmf"/><Relationship Id="rId35" Type="http://schemas.openxmlformats.org/officeDocument/2006/relationships/hyperlink" Target="http://www.bcmath.ca/" TargetMode="Externa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3.wmf"/><Relationship Id="rId26" Type="http://schemas.openxmlformats.org/officeDocument/2006/relationships/image" Target="../media/image27.wmf"/><Relationship Id="rId39" Type="http://schemas.openxmlformats.org/officeDocument/2006/relationships/oleObject" Target="../embeddings/oleObject34.bin"/><Relationship Id="rId21" Type="http://schemas.openxmlformats.org/officeDocument/2006/relationships/oleObject" Target="../embeddings/oleObject25.bin"/><Relationship Id="rId34" Type="http://schemas.openxmlformats.org/officeDocument/2006/relationships/image" Target="../media/image31.wmf"/><Relationship Id="rId42" Type="http://schemas.openxmlformats.org/officeDocument/2006/relationships/image" Target="../media/image35.wmf"/><Relationship Id="rId47" Type="http://schemas.openxmlformats.org/officeDocument/2006/relationships/oleObject" Target="../embeddings/oleObject38.bin"/><Relationship Id="rId50" Type="http://schemas.openxmlformats.org/officeDocument/2006/relationships/image" Target="../media/image39.wmf"/><Relationship Id="rId55" Type="http://schemas.openxmlformats.org/officeDocument/2006/relationships/oleObject" Target="../embeddings/oleObject42.bin"/><Relationship Id="rId63" Type="http://schemas.openxmlformats.org/officeDocument/2006/relationships/hyperlink" Target="http://www.bcmath.ca/" TargetMode="Externa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20" Type="http://schemas.openxmlformats.org/officeDocument/2006/relationships/image" Target="../media/image24.wmf"/><Relationship Id="rId29" Type="http://schemas.openxmlformats.org/officeDocument/2006/relationships/oleObject" Target="../embeddings/oleObject29.bin"/><Relationship Id="rId41" Type="http://schemas.openxmlformats.org/officeDocument/2006/relationships/oleObject" Target="../embeddings/oleObject35.bin"/><Relationship Id="rId54" Type="http://schemas.openxmlformats.org/officeDocument/2006/relationships/image" Target="../media/image41.wmf"/><Relationship Id="rId62" Type="http://schemas.openxmlformats.org/officeDocument/2006/relationships/image" Target="../media/image4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0.bin"/><Relationship Id="rId24" Type="http://schemas.openxmlformats.org/officeDocument/2006/relationships/image" Target="../media/image26.wmf"/><Relationship Id="rId32" Type="http://schemas.openxmlformats.org/officeDocument/2006/relationships/image" Target="../media/image30.wmf"/><Relationship Id="rId37" Type="http://schemas.openxmlformats.org/officeDocument/2006/relationships/oleObject" Target="../embeddings/oleObject33.bin"/><Relationship Id="rId40" Type="http://schemas.openxmlformats.org/officeDocument/2006/relationships/image" Target="../media/image34.wmf"/><Relationship Id="rId45" Type="http://schemas.openxmlformats.org/officeDocument/2006/relationships/oleObject" Target="../embeddings/oleObject37.bin"/><Relationship Id="rId53" Type="http://schemas.openxmlformats.org/officeDocument/2006/relationships/oleObject" Target="../embeddings/oleObject41.bin"/><Relationship Id="rId58" Type="http://schemas.openxmlformats.org/officeDocument/2006/relationships/image" Target="../media/image43.wmf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23" Type="http://schemas.openxmlformats.org/officeDocument/2006/relationships/oleObject" Target="../embeddings/oleObject26.bin"/><Relationship Id="rId28" Type="http://schemas.openxmlformats.org/officeDocument/2006/relationships/image" Target="../media/image28.wmf"/><Relationship Id="rId36" Type="http://schemas.openxmlformats.org/officeDocument/2006/relationships/image" Target="../media/image32.wmf"/><Relationship Id="rId49" Type="http://schemas.openxmlformats.org/officeDocument/2006/relationships/oleObject" Target="../embeddings/oleObject39.bin"/><Relationship Id="rId57" Type="http://schemas.openxmlformats.org/officeDocument/2006/relationships/oleObject" Target="../embeddings/oleObject43.bin"/><Relationship Id="rId61" Type="http://schemas.openxmlformats.org/officeDocument/2006/relationships/oleObject" Target="../embeddings/oleObject45.bin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24.bin"/><Relationship Id="rId31" Type="http://schemas.openxmlformats.org/officeDocument/2006/relationships/oleObject" Target="../embeddings/oleObject30.bin"/><Relationship Id="rId44" Type="http://schemas.openxmlformats.org/officeDocument/2006/relationships/image" Target="../media/image36.wmf"/><Relationship Id="rId52" Type="http://schemas.openxmlformats.org/officeDocument/2006/relationships/image" Target="../media/image40.wmf"/><Relationship Id="rId60" Type="http://schemas.openxmlformats.org/officeDocument/2006/relationships/image" Target="../media/image44.wmf"/><Relationship Id="rId4" Type="http://schemas.openxmlformats.org/officeDocument/2006/relationships/image" Target="../media/image46.png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1.wmf"/><Relationship Id="rId22" Type="http://schemas.openxmlformats.org/officeDocument/2006/relationships/image" Target="../media/image25.wmf"/><Relationship Id="rId27" Type="http://schemas.openxmlformats.org/officeDocument/2006/relationships/oleObject" Target="../embeddings/oleObject28.bin"/><Relationship Id="rId30" Type="http://schemas.openxmlformats.org/officeDocument/2006/relationships/image" Target="../media/image29.wmf"/><Relationship Id="rId35" Type="http://schemas.openxmlformats.org/officeDocument/2006/relationships/oleObject" Target="../embeddings/oleObject32.bin"/><Relationship Id="rId43" Type="http://schemas.openxmlformats.org/officeDocument/2006/relationships/oleObject" Target="../embeddings/oleObject36.bin"/><Relationship Id="rId48" Type="http://schemas.openxmlformats.org/officeDocument/2006/relationships/image" Target="../media/image38.wmf"/><Relationship Id="rId56" Type="http://schemas.openxmlformats.org/officeDocument/2006/relationships/image" Target="../media/image42.wmf"/><Relationship Id="rId8" Type="http://schemas.openxmlformats.org/officeDocument/2006/relationships/image" Target="../media/image18.wmf"/><Relationship Id="rId51" Type="http://schemas.openxmlformats.org/officeDocument/2006/relationships/oleObject" Target="../embeddings/oleObject40.bin"/><Relationship Id="rId3" Type="http://schemas.openxmlformats.org/officeDocument/2006/relationships/notesSlide" Target="../notesSlides/notesSlide3.xml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23.bin"/><Relationship Id="rId25" Type="http://schemas.openxmlformats.org/officeDocument/2006/relationships/oleObject" Target="../embeddings/oleObject27.bin"/><Relationship Id="rId33" Type="http://schemas.openxmlformats.org/officeDocument/2006/relationships/oleObject" Target="../embeddings/oleObject31.bin"/><Relationship Id="rId38" Type="http://schemas.openxmlformats.org/officeDocument/2006/relationships/image" Target="../media/image33.wmf"/><Relationship Id="rId46" Type="http://schemas.openxmlformats.org/officeDocument/2006/relationships/image" Target="../media/image37.wmf"/><Relationship Id="rId59" Type="http://schemas.openxmlformats.org/officeDocument/2006/relationships/oleObject" Target="../embeddings/oleObject4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image" Target="../media/image51.wmf"/><Relationship Id="rId18" Type="http://schemas.openxmlformats.org/officeDocument/2006/relationships/oleObject" Target="../embeddings/oleObject53.bin"/><Relationship Id="rId26" Type="http://schemas.openxmlformats.org/officeDocument/2006/relationships/oleObject" Target="../embeddings/oleObject57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55.wmf"/><Relationship Id="rId34" Type="http://schemas.openxmlformats.org/officeDocument/2006/relationships/oleObject" Target="../embeddings/oleObject61.bin"/><Relationship Id="rId7" Type="http://schemas.openxmlformats.org/officeDocument/2006/relationships/image" Target="../media/image48.wmf"/><Relationship Id="rId12" Type="http://schemas.openxmlformats.org/officeDocument/2006/relationships/oleObject" Target="../embeddings/oleObject50.bin"/><Relationship Id="rId17" Type="http://schemas.openxmlformats.org/officeDocument/2006/relationships/image" Target="../media/image53.wmf"/><Relationship Id="rId25" Type="http://schemas.openxmlformats.org/officeDocument/2006/relationships/image" Target="../media/image57.wmf"/><Relationship Id="rId33" Type="http://schemas.openxmlformats.org/officeDocument/2006/relationships/image" Target="../media/image6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2.bin"/><Relationship Id="rId20" Type="http://schemas.openxmlformats.org/officeDocument/2006/relationships/oleObject" Target="../embeddings/oleObject54.bin"/><Relationship Id="rId29" Type="http://schemas.openxmlformats.org/officeDocument/2006/relationships/image" Target="../media/image59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50.wmf"/><Relationship Id="rId24" Type="http://schemas.openxmlformats.org/officeDocument/2006/relationships/oleObject" Target="../embeddings/oleObject56.bin"/><Relationship Id="rId32" Type="http://schemas.openxmlformats.org/officeDocument/2006/relationships/oleObject" Target="../embeddings/oleObject60.bin"/><Relationship Id="rId5" Type="http://schemas.openxmlformats.org/officeDocument/2006/relationships/image" Target="../media/image47.wmf"/><Relationship Id="rId15" Type="http://schemas.openxmlformats.org/officeDocument/2006/relationships/image" Target="../media/image52.wmf"/><Relationship Id="rId23" Type="http://schemas.openxmlformats.org/officeDocument/2006/relationships/image" Target="../media/image56.wmf"/><Relationship Id="rId28" Type="http://schemas.openxmlformats.org/officeDocument/2006/relationships/oleObject" Target="../embeddings/oleObject58.bin"/><Relationship Id="rId36" Type="http://schemas.openxmlformats.org/officeDocument/2006/relationships/hyperlink" Target="http://www.bcmath.ca/" TargetMode="External"/><Relationship Id="rId10" Type="http://schemas.openxmlformats.org/officeDocument/2006/relationships/oleObject" Target="../embeddings/oleObject49.bin"/><Relationship Id="rId19" Type="http://schemas.openxmlformats.org/officeDocument/2006/relationships/image" Target="../media/image54.wmf"/><Relationship Id="rId31" Type="http://schemas.openxmlformats.org/officeDocument/2006/relationships/image" Target="../media/image60.wmf"/><Relationship Id="rId4" Type="http://schemas.openxmlformats.org/officeDocument/2006/relationships/oleObject" Target="../embeddings/oleObject46.bin"/><Relationship Id="rId9" Type="http://schemas.openxmlformats.org/officeDocument/2006/relationships/image" Target="../media/image49.wmf"/><Relationship Id="rId14" Type="http://schemas.openxmlformats.org/officeDocument/2006/relationships/oleObject" Target="../embeddings/oleObject51.bin"/><Relationship Id="rId22" Type="http://schemas.openxmlformats.org/officeDocument/2006/relationships/oleObject" Target="../embeddings/oleObject55.bin"/><Relationship Id="rId27" Type="http://schemas.openxmlformats.org/officeDocument/2006/relationships/image" Target="../media/image58.wmf"/><Relationship Id="rId30" Type="http://schemas.openxmlformats.org/officeDocument/2006/relationships/oleObject" Target="../embeddings/oleObject59.bin"/><Relationship Id="rId35" Type="http://schemas.openxmlformats.org/officeDocument/2006/relationships/image" Target="../media/image6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image" Target="../media/image66.wmf"/><Relationship Id="rId18" Type="http://schemas.openxmlformats.org/officeDocument/2006/relationships/oleObject" Target="../embeddings/oleObject69.bin"/><Relationship Id="rId26" Type="http://schemas.openxmlformats.org/officeDocument/2006/relationships/oleObject" Target="../embeddings/oleObject73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69.wmf"/><Relationship Id="rId7" Type="http://schemas.openxmlformats.org/officeDocument/2006/relationships/image" Target="../media/image63.wmf"/><Relationship Id="rId12" Type="http://schemas.openxmlformats.org/officeDocument/2006/relationships/oleObject" Target="../embeddings/oleObject66.bin"/><Relationship Id="rId17" Type="http://schemas.openxmlformats.org/officeDocument/2006/relationships/image" Target="../media/image67.wmf"/><Relationship Id="rId25" Type="http://schemas.openxmlformats.org/officeDocument/2006/relationships/image" Target="../media/image7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8.bin"/><Relationship Id="rId20" Type="http://schemas.openxmlformats.org/officeDocument/2006/relationships/oleObject" Target="../embeddings/oleObject70.bin"/><Relationship Id="rId29" Type="http://schemas.openxmlformats.org/officeDocument/2006/relationships/image" Target="../media/image73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65.wmf"/><Relationship Id="rId24" Type="http://schemas.openxmlformats.org/officeDocument/2006/relationships/oleObject" Target="../embeddings/oleObject72.bin"/><Relationship Id="rId32" Type="http://schemas.openxmlformats.org/officeDocument/2006/relationships/hyperlink" Target="http://www.bcmath.ca/" TargetMode="External"/><Relationship Id="rId5" Type="http://schemas.openxmlformats.org/officeDocument/2006/relationships/image" Target="../media/image47.wmf"/><Relationship Id="rId15" Type="http://schemas.openxmlformats.org/officeDocument/2006/relationships/image" Target="../media/image53.wmf"/><Relationship Id="rId23" Type="http://schemas.openxmlformats.org/officeDocument/2006/relationships/image" Target="../media/image70.wmf"/><Relationship Id="rId28" Type="http://schemas.openxmlformats.org/officeDocument/2006/relationships/oleObject" Target="../embeddings/oleObject74.bin"/><Relationship Id="rId10" Type="http://schemas.openxmlformats.org/officeDocument/2006/relationships/oleObject" Target="../embeddings/oleObject65.bin"/><Relationship Id="rId19" Type="http://schemas.openxmlformats.org/officeDocument/2006/relationships/image" Target="../media/image68.wmf"/><Relationship Id="rId31" Type="http://schemas.openxmlformats.org/officeDocument/2006/relationships/image" Target="../media/image74.wmf"/><Relationship Id="rId4" Type="http://schemas.openxmlformats.org/officeDocument/2006/relationships/oleObject" Target="../embeddings/oleObject62.bin"/><Relationship Id="rId9" Type="http://schemas.openxmlformats.org/officeDocument/2006/relationships/image" Target="../media/image64.wmf"/><Relationship Id="rId14" Type="http://schemas.openxmlformats.org/officeDocument/2006/relationships/oleObject" Target="../embeddings/oleObject67.bin"/><Relationship Id="rId22" Type="http://schemas.openxmlformats.org/officeDocument/2006/relationships/oleObject" Target="../embeddings/oleObject71.bin"/><Relationship Id="rId27" Type="http://schemas.openxmlformats.org/officeDocument/2006/relationships/image" Target="../media/image72.wmf"/><Relationship Id="rId30" Type="http://schemas.openxmlformats.org/officeDocument/2006/relationships/oleObject" Target="../embeddings/oleObject7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13" Type="http://schemas.openxmlformats.org/officeDocument/2006/relationships/image" Target="../media/image79.wmf"/><Relationship Id="rId18" Type="http://schemas.openxmlformats.org/officeDocument/2006/relationships/oleObject" Target="../embeddings/oleObject83.bin"/><Relationship Id="rId26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83.wmf"/><Relationship Id="rId7" Type="http://schemas.openxmlformats.org/officeDocument/2006/relationships/image" Target="../media/image76.wmf"/><Relationship Id="rId12" Type="http://schemas.openxmlformats.org/officeDocument/2006/relationships/oleObject" Target="../embeddings/oleObject80.bin"/><Relationship Id="rId17" Type="http://schemas.openxmlformats.org/officeDocument/2006/relationships/image" Target="../media/image81.wmf"/><Relationship Id="rId25" Type="http://schemas.openxmlformats.org/officeDocument/2006/relationships/image" Target="../media/image8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2.bin"/><Relationship Id="rId20" Type="http://schemas.openxmlformats.org/officeDocument/2006/relationships/oleObject" Target="../embeddings/oleObject84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7.bin"/><Relationship Id="rId11" Type="http://schemas.openxmlformats.org/officeDocument/2006/relationships/image" Target="../media/image78.wmf"/><Relationship Id="rId24" Type="http://schemas.openxmlformats.org/officeDocument/2006/relationships/oleObject" Target="../embeddings/oleObject86.bin"/><Relationship Id="rId5" Type="http://schemas.openxmlformats.org/officeDocument/2006/relationships/image" Target="../media/image75.wmf"/><Relationship Id="rId15" Type="http://schemas.openxmlformats.org/officeDocument/2006/relationships/image" Target="../media/image80.wmf"/><Relationship Id="rId23" Type="http://schemas.openxmlformats.org/officeDocument/2006/relationships/image" Target="../media/image84.wmf"/><Relationship Id="rId10" Type="http://schemas.openxmlformats.org/officeDocument/2006/relationships/oleObject" Target="../embeddings/oleObject79.bin"/><Relationship Id="rId19" Type="http://schemas.openxmlformats.org/officeDocument/2006/relationships/image" Target="../media/image82.wmf"/><Relationship Id="rId4" Type="http://schemas.openxmlformats.org/officeDocument/2006/relationships/oleObject" Target="../embeddings/oleObject76.bin"/><Relationship Id="rId9" Type="http://schemas.openxmlformats.org/officeDocument/2006/relationships/image" Target="../media/image77.wmf"/><Relationship Id="rId14" Type="http://schemas.openxmlformats.org/officeDocument/2006/relationships/oleObject" Target="../embeddings/oleObject81.bin"/><Relationship Id="rId22" Type="http://schemas.openxmlformats.org/officeDocument/2006/relationships/oleObject" Target="../embeddings/oleObject8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13" Type="http://schemas.openxmlformats.org/officeDocument/2006/relationships/oleObject" Target="../embeddings/oleObject91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88.bin"/><Relationship Id="rId12" Type="http://schemas.openxmlformats.org/officeDocument/2006/relationships/image" Target="../media/image89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1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86.wmf"/><Relationship Id="rId11" Type="http://schemas.openxmlformats.org/officeDocument/2006/relationships/oleObject" Target="../embeddings/oleObject90.bin"/><Relationship Id="rId5" Type="http://schemas.openxmlformats.org/officeDocument/2006/relationships/oleObject" Target="../embeddings/oleObject87.bin"/><Relationship Id="rId15" Type="http://schemas.openxmlformats.org/officeDocument/2006/relationships/oleObject" Target="../embeddings/oleObject92.bin"/><Relationship Id="rId10" Type="http://schemas.openxmlformats.org/officeDocument/2006/relationships/image" Target="../media/image88.wmf"/><Relationship Id="rId4" Type="http://schemas.openxmlformats.org/officeDocument/2006/relationships/image" Target="../media/image92.png"/><Relationship Id="rId9" Type="http://schemas.openxmlformats.org/officeDocument/2006/relationships/oleObject" Target="../embeddings/oleObject89.bin"/><Relationship Id="rId14" Type="http://schemas.openxmlformats.org/officeDocument/2006/relationships/image" Target="../media/image9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13" Type="http://schemas.openxmlformats.org/officeDocument/2006/relationships/image" Target="../media/image96.wmf"/><Relationship Id="rId18" Type="http://schemas.openxmlformats.org/officeDocument/2006/relationships/oleObject" Target="../embeddings/oleObject100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100.wmf"/><Relationship Id="rId7" Type="http://schemas.openxmlformats.org/officeDocument/2006/relationships/image" Target="../media/image93.wmf"/><Relationship Id="rId12" Type="http://schemas.openxmlformats.org/officeDocument/2006/relationships/oleObject" Target="../embeddings/oleObject97.bin"/><Relationship Id="rId17" Type="http://schemas.openxmlformats.org/officeDocument/2006/relationships/image" Target="../media/image9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9.bin"/><Relationship Id="rId20" Type="http://schemas.openxmlformats.org/officeDocument/2006/relationships/oleObject" Target="../embeddings/oleObject101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4.bin"/><Relationship Id="rId11" Type="http://schemas.openxmlformats.org/officeDocument/2006/relationships/image" Target="../media/image95.wmf"/><Relationship Id="rId24" Type="http://schemas.openxmlformats.org/officeDocument/2006/relationships/hyperlink" Target="http://www.bcmath.ca/" TargetMode="External"/><Relationship Id="rId5" Type="http://schemas.openxmlformats.org/officeDocument/2006/relationships/image" Target="../media/image92.wmf"/><Relationship Id="rId15" Type="http://schemas.openxmlformats.org/officeDocument/2006/relationships/image" Target="../media/image97.wmf"/><Relationship Id="rId23" Type="http://schemas.openxmlformats.org/officeDocument/2006/relationships/image" Target="../media/image101.wmf"/><Relationship Id="rId10" Type="http://schemas.openxmlformats.org/officeDocument/2006/relationships/oleObject" Target="../embeddings/oleObject96.bin"/><Relationship Id="rId19" Type="http://schemas.openxmlformats.org/officeDocument/2006/relationships/image" Target="../media/image99.wmf"/><Relationship Id="rId4" Type="http://schemas.openxmlformats.org/officeDocument/2006/relationships/oleObject" Target="../embeddings/oleObject93.bin"/><Relationship Id="rId9" Type="http://schemas.openxmlformats.org/officeDocument/2006/relationships/image" Target="../media/image94.wmf"/><Relationship Id="rId14" Type="http://schemas.openxmlformats.org/officeDocument/2006/relationships/oleObject" Target="../embeddings/oleObject98.bin"/><Relationship Id="rId22" Type="http://schemas.openxmlformats.org/officeDocument/2006/relationships/oleObject" Target="../embeddings/oleObject10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Section 2.5 </a:t>
            </a:r>
            <a:br>
              <a:rPr lang="en-CA" dirty="0"/>
            </a:br>
            <a:r>
              <a:rPr lang="en-CA" dirty="0"/>
              <a:t>Combining Transformations Together</a:t>
            </a: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endParaRPr lang="en-CA"/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0" y="6611938"/>
            <a:ext cx="4022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sz="1000"/>
              <a:t>© Copyright All Rights Reserved Homework Depot </a:t>
            </a:r>
            <a:r>
              <a:rPr lang="en-CA" sz="1000">
                <a:hlinkClick r:id="rId3"/>
              </a:rPr>
              <a:t>www.BCMath.ca</a:t>
            </a:r>
            <a:r>
              <a:rPr lang="en-CA" sz="100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96263" cy="8937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/>
              <a:t>Challenge: Indicate the transformation for the following equation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354013" y="1336675"/>
          <a:ext cx="1703387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4" imgW="888614" imgH="253890" progId="Equation.DSMT4">
                  <p:embed/>
                </p:oleObj>
              </mc:Choice>
              <mc:Fallback>
                <p:oleObj name="Equation" r:id="rId4" imgW="888614" imgH="253890" progId="Equation.DSMT4">
                  <p:embed/>
                  <p:pic>
                    <p:nvPicPr>
                      <p:cNvPr id="1536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13" y="1336675"/>
                        <a:ext cx="1703387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3"/>
          <p:cNvGraphicFramePr>
            <a:graphicFrameLocks noChangeAspect="1"/>
          </p:cNvGraphicFramePr>
          <p:nvPr/>
        </p:nvGraphicFramePr>
        <p:xfrm>
          <a:off x="2174875" y="1196975"/>
          <a:ext cx="2454275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6" imgW="1282700" imgH="431800" progId="Equation.DSMT4">
                  <p:embed/>
                </p:oleObj>
              </mc:Choice>
              <mc:Fallback>
                <p:oleObj name="Equation" r:id="rId6" imgW="1282700" imgH="431800" progId="Equation.DSMT4">
                  <p:embed/>
                  <p:pic>
                    <p:nvPicPr>
                      <p:cNvPr id="1536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75" y="1196975"/>
                        <a:ext cx="2454275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2405063"/>
            <a:ext cx="5619750" cy="39846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457200" indent="-457200">
              <a:buFontTx/>
              <a:buAutoNum type="alphaLcParenR"/>
              <a:defRPr/>
            </a:pPr>
            <a:r>
              <a:rPr lang="en-CA" sz="2300" dirty="0">
                <a:latin typeface="+mn-lt"/>
              </a:rPr>
              <a:t>Vertically expanded</a:t>
            </a:r>
          </a:p>
          <a:p>
            <a:pPr marL="457200" indent="-457200">
              <a:buFontTx/>
              <a:buAutoNum type="alphaLcParenR"/>
              <a:defRPr/>
            </a:pPr>
            <a:endParaRPr lang="en-CA" sz="2300" dirty="0">
              <a:latin typeface="+mn-lt"/>
            </a:endParaRPr>
          </a:p>
          <a:p>
            <a:pPr marL="457200" indent="-457200">
              <a:buFontTx/>
              <a:buAutoNum type="alphaLcParenR"/>
              <a:defRPr/>
            </a:pPr>
            <a:r>
              <a:rPr lang="en-CA" sz="2300" dirty="0">
                <a:latin typeface="+mn-lt"/>
              </a:rPr>
              <a:t>Vertical Reflection over the </a:t>
            </a:r>
            <a:r>
              <a:rPr lang="en-CA" sz="2300" i="1" dirty="0">
                <a:latin typeface="+mn-lt"/>
              </a:rPr>
              <a:t>x</a:t>
            </a:r>
            <a:r>
              <a:rPr lang="en-CA" sz="2300" dirty="0">
                <a:latin typeface="+mn-lt"/>
              </a:rPr>
              <a:t>-axis</a:t>
            </a:r>
          </a:p>
          <a:p>
            <a:pPr marL="457200" indent="-457200">
              <a:buFontTx/>
              <a:buAutoNum type="alphaLcParenR"/>
              <a:defRPr/>
            </a:pPr>
            <a:endParaRPr lang="en-CA" sz="2300" dirty="0">
              <a:latin typeface="+mn-lt"/>
            </a:endParaRPr>
          </a:p>
          <a:p>
            <a:pPr marL="457200" indent="-457200">
              <a:buFontTx/>
              <a:buAutoNum type="alphaLcParenR"/>
              <a:defRPr/>
            </a:pPr>
            <a:r>
              <a:rPr lang="en-CA" sz="2300" dirty="0">
                <a:latin typeface="+mn-lt"/>
              </a:rPr>
              <a:t>Vertical Shift of</a:t>
            </a:r>
          </a:p>
          <a:p>
            <a:pPr marL="457200" indent="-457200">
              <a:buFontTx/>
              <a:buAutoNum type="alphaLcParenR"/>
              <a:defRPr/>
            </a:pPr>
            <a:endParaRPr lang="en-CA" sz="2300" dirty="0">
              <a:latin typeface="+mn-lt"/>
            </a:endParaRPr>
          </a:p>
          <a:p>
            <a:pPr marL="457200" indent="-457200">
              <a:buFontTx/>
              <a:buAutoNum type="alphaLcParenR"/>
              <a:defRPr/>
            </a:pPr>
            <a:r>
              <a:rPr lang="en-CA" sz="2300" dirty="0">
                <a:latin typeface="+mn-lt"/>
              </a:rPr>
              <a:t>Horizontal Compression</a:t>
            </a:r>
          </a:p>
          <a:p>
            <a:pPr marL="457200" indent="-457200">
              <a:buFontTx/>
              <a:buAutoNum type="alphaLcParenR"/>
              <a:defRPr/>
            </a:pPr>
            <a:endParaRPr lang="en-CA" sz="2300" dirty="0">
              <a:latin typeface="+mn-lt"/>
            </a:endParaRPr>
          </a:p>
          <a:p>
            <a:pPr marL="457200" indent="-457200">
              <a:buFontTx/>
              <a:buAutoNum type="alphaLcParenR"/>
              <a:defRPr/>
            </a:pPr>
            <a:r>
              <a:rPr lang="en-CA" sz="2300" dirty="0">
                <a:latin typeface="+mn-lt"/>
              </a:rPr>
              <a:t>Horizontal Reflection over the </a:t>
            </a:r>
            <a:r>
              <a:rPr lang="en-CA" sz="2300" i="1" dirty="0">
                <a:latin typeface="+mn-lt"/>
              </a:rPr>
              <a:t>y</a:t>
            </a:r>
            <a:r>
              <a:rPr lang="en-CA" sz="2300" dirty="0">
                <a:latin typeface="+mn-lt"/>
              </a:rPr>
              <a:t>-axis</a:t>
            </a:r>
          </a:p>
          <a:p>
            <a:pPr marL="457200" indent="-457200">
              <a:buFontTx/>
              <a:buAutoNum type="alphaLcParenR"/>
              <a:defRPr/>
            </a:pPr>
            <a:endParaRPr lang="en-CA" sz="2300" dirty="0">
              <a:latin typeface="+mn-lt"/>
            </a:endParaRPr>
          </a:p>
          <a:p>
            <a:pPr marL="457200" indent="-457200">
              <a:buFontTx/>
              <a:buAutoNum type="alphaLcParenR"/>
              <a:defRPr/>
            </a:pPr>
            <a:r>
              <a:rPr lang="en-CA" sz="2300" dirty="0">
                <a:latin typeface="+mn-lt"/>
              </a:rPr>
              <a:t>Horizontal Shift of</a:t>
            </a:r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5191125" y="1214438"/>
          <a:ext cx="3330575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8" imgW="1739900" imgH="431800" progId="Equation.DSMT4">
                  <p:embed/>
                </p:oleObj>
              </mc:Choice>
              <mc:Fallback>
                <p:oleObj name="Equation" r:id="rId8" imgW="1739900" imgH="431800" progId="Equation.DSMT4">
                  <p:embed/>
                  <p:pic>
                    <p:nvPicPr>
                      <p:cNvPr id="1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25" y="1214438"/>
                        <a:ext cx="3330575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589338" y="2420938"/>
            <a:ext cx="2346325" cy="431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dirty="0">
                <a:latin typeface="+mn-lt"/>
              </a:rPr>
              <a:t>by a factor of 1.5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81338" y="3810000"/>
            <a:ext cx="1868487" cy="430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dirty="0">
                <a:latin typeface="+mn-lt"/>
              </a:rPr>
              <a:t>9 units down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83063" y="4503738"/>
            <a:ext cx="2344737" cy="431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dirty="0">
                <a:latin typeface="+mn-lt"/>
              </a:rPr>
              <a:t>by a factor of 1/3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87738" y="5910263"/>
            <a:ext cx="1604962" cy="4302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dirty="0">
                <a:latin typeface="+mn-lt"/>
              </a:rPr>
              <a:t>3 units left</a:t>
            </a:r>
          </a:p>
        </p:txBody>
      </p:sp>
      <p:sp>
        <p:nvSpPr>
          <p:cNvPr id="15371" name="TextBox 10"/>
          <p:cNvSpPr txBox="1">
            <a:spLocks noChangeArrowheads="1"/>
          </p:cNvSpPr>
          <p:nvPr/>
        </p:nvSpPr>
        <p:spPr bwMode="auto">
          <a:xfrm>
            <a:off x="0" y="6611938"/>
            <a:ext cx="4022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sz="1000"/>
              <a:t>© Copyright All Rights Reserved Homework Depot </a:t>
            </a:r>
            <a:r>
              <a:rPr lang="en-CA" sz="1000">
                <a:hlinkClick r:id="rId10"/>
              </a:rPr>
              <a:t>www.BCMath.ca</a:t>
            </a:r>
            <a:r>
              <a:rPr lang="en-CA" sz="1000"/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90913" y="5903913"/>
            <a:ext cx="3422650" cy="4302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dirty="0">
                <a:latin typeface="+mn-lt"/>
              </a:rPr>
              <a:t>3 units right….</a:t>
            </a:r>
            <a:r>
              <a:rPr lang="en-CA" sz="2200" dirty="0" err="1">
                <a:latin typeface="+mn-lt"/>
              </a:rPr>
              <a:t>hhahaha</a:t>
            </a:r>
            <a:r>
              <a:rPr lang="en-CA" sz="2200" dirty="0">
                <a:latin typeface="+mn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16" grpId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92113"/>
            <a:ext cx="8120063" cy="812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CA"/>
              <a:t>Ex: Given the graph of </a:t>
            </a:r>
            <a:r>
              <a:rPr lang="en-CA" i="1"/>
              <a:t>y= f(x)</a:t>
            </a:r>
            <a:r>
              <a:rPr lang="en-CA"/>
              <a:t>, draw the graph for </a:t>
            </a:r>
            <a:endParaRPr lang="en-CA" i="1"/>
          </a:p>
        </p:txBody>
      </p:sp>
      <p:grpSp>
        <p:nvGrpSpPr>
          <p:cNvPr id="16387" name="Group 11"/>
          <p:cNvGrpSpPr>
            <a:grpSpLocks noChangeAspect="1"/>
          </p:cNvGrpSpPr>
          <p:nvPr/>
        </p:nvGrpSpPr>
        <p:grpSpPr bwMode="auto">
          <a:xfrm>
            <a:off x="261938" y="1735138"/>
            <a:ext cx="4425950" cy="4722812"/>
            <a:chOff x="183" y="1814"/>
            <a:chExt cx="2203" cy="2351"/>
          </a:xfrm>
        </p:grpSpPr>
        <p:sp>
          <p:nvSpPr>
            <p:cNvPr id="16436" name="AutoShape 10"/>
            <p:cNvSpPr>
              <a:spLocks noChangeAspect="1" noChangeArrowheads="1" noTextEdit="1"/>
            </p:cNvSpPr>
            <p:nvPr/>
          </p:nvSpPr>
          <p:spPr bwMode="auto">
            <a:xfrm>
              <a:off x="183" y="1819"/>
              <a:ext cx="2203" cy="2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37" name="Rectangle 12"/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6438" name="Line 13"/>
            <p:cNvSpPr>
              <a:spLocks noChangeShapeType="1"/>
            </p:cNvSpPr>
            <p:nvPr/>
          </p:nvSpPr>
          <p:spPr bwMode="auto">
            <a:xfrm flipV="1">
              <a:off x="40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39" name="Line 14"/>
            <p:cNvSpPr>
              <a:spLocks noChangeShapeType="1"/>
            </p:cNvSpPr>
            <p:nvPr/>
          </p:nvSpPr>
          <p:spPr bwMode="auto">
            <a:xfrm flipV="1">
              <a:off x="407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40" name="Line 15"/>
            <p:cNvSpPr>
              <a:spLocks noChangeShapeType="1"/>
            </p:cNvSpPr>
            <p:nvPr/>
          </p:nvSpPr>
          <p:spPr bwMode="auto">
            <a:xfrm flipV="1">
              <a:off x="624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41" name="Line 16"/>
            <p:cNvSpPr>
              <a:spLocks noChangeShapeType="1"/>
            </p:cNvSpPr>
            <p:nvPr/>
          </p:nvSpPr>
          <p:spPr bwMode="auto">
            <a:xfrm flipV="1">
              <a:off x="626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42" name="Line 17"/>
            <p:cNvSpPr>
              <a:spLocks noChangeShapeType="1"/>
            </p:cNvSpPr>
            <p:nvPr/>
          </p:nvSpPr>
          <p:spPr bwMode="auto">
            <a:xfrm flipV="1">
              <a:off x="84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43" name="Line 18"/>
            <p:cNvSpPr>
              <a:spLocks noChangeShapeType="1"/>
            </p:cNvSpPr>
            <p:nvPr/>
          </p:nvSpPr>
          <p:spPr bwMode="auto">
            <a:xfrm flipV="1">
              <a:off x="846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44" name="Line 19"/>
            <p:cNvSpPr>
              <a:spLocks noChangeShapeType="1"/>
            </p:cNvSpPr>
            <p:nvPr/>
          </p:nvSpPr>
          <p:spPr bwMode="auto">
            <a:xfrm flipV="1">
              <a:off x="106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45" name="Line 20"/>
            <p:cNvSpPr>
              <a:spLocks noChangeShapeType="1"/>
            </p:cNvSpPr>
            <p:nvPr/>
          </p:nvSpPr>
          <p:spPr bwMode="auto">
            <a:xfrm flipV="1">
              <a:off x="106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46" name="Line 21"/>
            <p:cNvSpPr>
              <a:spLocks noChangeShapeType="1"/>
            </p:cNvSpPr>
            <p:nvPr/>
          </p:nvSpPr>
          <p:spPr bwMode="auto">
            <a:xfrm flipV="1">
              <a:off x="150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47" name="Line 22"/>
            <p:cNvSpPr>
              <a:spLocks noChangeShapeType="1"/>
            </p:cNvSpPr>
            <p:nvPr/>
          </p:nvSpPr>
          <p:spPr bwMode="auto">
            <a:xfrm flipV="1">
              <a:off x="1504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48" name="Line 23"/>
            <p:cNvSpPr>
              <a:spLocks noChangeShapeType="1"/>
            </p:cNvSpPr>
            <p:nvPr/>
          </p:nvSpPr>
          <p:spPr bwMode="auto">
            <a:xfrm flipV="1">
              <a:off x="1721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49" name="Line 24"/>
            <p:cNvSpPr>
              <a:spLocks noChangeShapeType="1"/>
            </p:cNvSpPr>
            <p:nvPr/>
          </p:nvSpPr>
          <p:spPr bwMode="auto">
            <a:xfrm flipV="1">
              <a:off x="172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50" name="Line 25"/>
            <p:cNvSpPr>
              <a:spLocks noChangeShapeType="1"/>
            </p:cNvSpPr>
            <p:nvPr/>
          </p:nvSpPr>
          <p:spPr bwMode="auto">
            <a:xfrm flipV="1">
              <a:off x="1941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51" name="Line 26"/>
            <p:cNvSpPr>
              <a:spLocks noChangeShapeType="1"/>
            </p:cNvSpPr>
            <p:nvPr/>
          </p:nvSpPr>
          <p:spPr bwMode="auto">
            <a:xfrm flipV="1">
              <a:off x="194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52" name="Line 27"/>
            <p:cNvSpPr>
              <a:spLocks noChangeShapeType="1"/>
            </p:cNvSpPr>
            <p:nvPr/>
          </p:nvSpPr>
          <p:spPr bwMode="auto">
            <a:xfrm flipV="1">
              <a:off x="2160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53" name="Line 28"/>
            <p:cNvSpPr>
              <a:spLocks noChangeShapeType="1"/>
            </p:cNvSpPr>
            <p:nvPr/>
          </p:nvSpPr>
          <p:spPr bwMode="auto">
            <a:xfrm flipV="1">
              <a:off x="216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54" name="Line 29"/>
            <p:cNvSpPr>
              <a:spLocks noChangeShapeType="1"/>
            </p:cNvSpPr>
            <p:nvPr/>
          </p:nvSpPr>
          <p:spPr bwMode="auto">
            <a:xfrm>
              <a:off x="187" y="3918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55" name="Line 30"/>
            <p:cNvSpPr>
              <a:spLocks noChangeShapeType="1"/>
            </p:cNvSpPr>
            <p:nvPr/>
          </p:nvSpPr>
          <p:spPr bwMode="auto">
            <a:xfrm>
              <a:off x="187" y="392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56" name="Line 31"/>
            <p:cNvSpPr>
              <a:spLocks noChangeShapeType="1"/>
            </p:cNvSpPr>
            <p:nvPr/>
          </p:nvSpPr>
          <p:spPr bwMode="auto">
            <a:xfrm>
              <a:off x="187" y="3686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57" name="Line 32"/>
            <p:cNvSpPr>
              <a:spLocks noChangeShapeType="1"/>
            </p:cNvSpPr>
            <p:nvPr/>
          </p:nvSpPr>
          <p:spPr bwMode="auto">
            <a:xfrm>
              <a:off x="187" y="3691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58" name="Line 33"/>
            <p:cNvSpPr>
              <a:spLocks noChangeShapeType="1"/>
            </p:cNvSpPr>
            <p:nvPr/>
          </p:nvSpPr>
          <p:spPr bwMode="auto">
            <a:xfrm>
              <a:off x="187" y="3454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59" name="Line 34"/>
            <p:cNvSpPr>
              <a:spLocks noChangeShapeType="1"/>
            </p:cNvSpPr>
            <p:nvPr/>
          </p:nvSpPr>
          <p:spPr bwMode="auto">
            <a:xfrm>
              <a:off x="187" y="3459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60" name="Line 35"/>
            <p:cNvSpPr>
              <a:spLocks noChangeShapeType="1"/>
            </p:cNvSpPr>
            <p:nvPr/>
          </p:nvSpPr>
          <p:spPr bwMode="auto">
            <a:xfrm>
              <a:off x="187" y="3222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61" name="Line 36"/>
            <p:cNvSpPr>
              <a:spLocks noChangeShapeType="1"/>
            </p:cNvSpPr>
            <p:nvPr/>
          </p:nvSpPr>
          <p:spPr bwMode="auto">
            <a:xfrm>
              <a:off x="187" y="3227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62" name="Line 37"/>
            <p:cNvSpPr>
              <a:spLocks noChangeShapeType="1"/>
            </p:cNvSpPr>
            <p:nvPr/>
          </p:nvSpPr>
          <p:spPr bwMode="auto">
            <a:xfrm>
              <a:off x="187" y="275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63" name="Line 38"/>
            <p:cNvSpPr>
              <a:spLocks noChangeShapeType="1"/>
            </p:cNvSpPr>
            <p:nvPr/>
          </p:nvSpPr>
          <p:spPr bwMode="auto">
            <a:xfrm>
              <a:off x="187" y="2757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64" name="Line 39"/>
            <p:cNvSpPr>
              <a:spLocks noChangeShapeType="1"/>
            </p:cNvSpPr>
            <p:nvPr/>
          </p:nvSpPr>
          <p:spPr bwMode="auto">
            <a:xfrm>
              <a:off x="187" y="252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65" name="Line 40"/>
            <p:cNvSpPr>
              <a:spLocks noChangeShapeType="1"/>
            </p:cNvSpPr>
            <p:nvPr/>
          </p:nvSpPr>
          <p:spPr bwMode="auto">
            <a:xfrm>
              <a:off x="187" y="2525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66" name="Line 41"/>
            <p:cNvSpPr>
              <a:spLocks noChangeShapeType="1"/>
            </p:cNvSpPr>
            <p:nvPr/>
          </p:nvSpPr>
          <p:spPr bwMode="auto">
            <a:xfrm>
              <a:off x="187" y="2288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67" name="Line 42"/>
            <p:cNvSpPr>
              <a:spLocks noChangeShapeType="1"/>
            </p:cNvSpPr>
            <p:nvPr/>
          </p:nvSpPr>
          <p:spPr bwMode="auto">
            <a:xfrm>
              <a:off x="187" y="229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68" name="Line 43"/>
            <p:cNvSpPr>
              <a:spLocks noChangeShapeType="1"/>
            </p:cNvSpPr>
            <p:nvPr/>
          </p:nvSpPr>
          <p:spPr bwMode="auto">
            <a:xfrm>
              <a:off x="187" y="2056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69" name="Line 44"/>
            <p:cNvSpPr>
              <a:spLocks noChangeShapeType="1"/>
            </p:cNvSpPr>
            <p:nvPr/>
          </p:nvSpPr>
          <p:spPr bwMode="auto">
            <a:xfrm>
              <a:off x="187" y="2061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70" name="Line 45"/>
            <p:cNvSpPr>
              <a:spLocks noChangeShapeType="1"/>
            </p:cNvSpPr>
            <p:nvPr/>
          </p:nvSpPr>
          <p:spPr bwMode="auto">
            <a:xfrm>
              <a:off x="187" y="298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71" name="Line 46"/>
            <p:cNvSpPr>
              <a:spLocks noChangeShapeType="1"/>
            </p:cNvSpPr>
            <p:nvPr/>
          </p:nvSpPr>
          <p:spPr bwMode="auto">
            <a:xfrm>
              <a:off x="187" y="2985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72" name="Line 47"/>
            <p:cNvSpPr>
              <a:spLocks noChangeShapeType="1"/>
            </p:cNvSpPr>
            <p:nvPr/>
          </p:nvSpPr>
          <p:spPr bwMode="auto">
            <a:xfrm>
              <a:off x="187" y="299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73" name="Line 48"/>
            <p:cNvSpPr>
              <a:spLocks noChangeShapeType="1"/>
            </p:cNvSpPr>
            <p:nvPr/>
          </p:nvSpPr>
          <p:spPr bwMode="auto">
            <a:xfrm>
              <a:off x="187" y="2994"/>
              <a:ext cx="219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74" name="Rectangle 49"/>
            <p:cNvSpPr>
              <a:spLocks noChangeArrowheads="1"/>
            </p:cNvSpPr>
            <p:nvPr/>
          </p:nvSpPr>
          <p:spPr bwMode="auto">
            <a:xfrm>
              <a:off x="2338" y="2835"/>
              <a:ext cx="3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16475" name="Freeform 50"/>
            <p:cNvSpPr>
              <a:spLocks/>
            </p:cNvSpPr>
            <p:nvPr/>
          </p:nvSpPr>
          <p:spPr bwMode="auto">
            <a:xfrm>
              <a:off x="2360" y="2946"/>
              <a:ext cx="20" cy="87"/>
            </a:xfrm>
            <a:custGeom>
              <a:avLst/>
              <a:gdLst>
                <a:gd name="T0" fmla="*/ 0 w 20"/>
                <a:gd name="T1" fmla="*/ 0 h 87"/>
                <a:gd name="T2" fmla="*/ 20 w 20"/>
                <a:gd name="T3" fmla="*/ 44 h 87"/>
                <a:gd name="T4" fmla="*/ 0 w 20"/>
                <a:gd name="T5" fmla="*/ 87 h 87"/>
                <a:gd name="T6" fmla="*/ 0 w 20"/>
                <a:gd name="T7" fmla="*/ 0 h 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87"/>
                <a:gd name="T14" fmla="*/ 20 w 20"/>
                <a:gd name="T15" fmla="*/ 87 h 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87">
                  <a:moveTo>
                    <a:pt x="0" y="0"/>
                  </a:moveTo>
                  <a:lnTo>
                    <a:pt x="20" y="44"/>
                  </a:lnTo>
                  <a:lnTo>
                    <a:pt x="0" y="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6476" name="Line 51"/>
            <p:cNvSpPr>
              <a:spLocks noChangeShapeType="1"/>
            </p:cNvSpPr>
            <p:nvPr/>
          </p:nvSpPr>
          <p:spPr bwMode="auto">
            <a:xfrm flipV="1">
              <a:off x="1280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77" name="Line 52"/>
            <p:cNvSpPr>
              <a:spLocks noChangeShapeType="1"/>
            </p:cNvSpPr>
            <p:nvPr/>
          </p:nvSpPr>
          <p:spPr bwMode="auto">
            <a:xfrm flipV="1">
              <a:off x="128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78" name="Line 53"/>
            <p:cNvSpPr>
              <a:spLocks noChangeShapeType="1"/>
            </p:cNvSpPr>
            <p:nvPr/>
          </p:nvSpPr>
          <p:spPr bwMode="auto">
            <a:xfrm flipV="1">
              <a:off x="128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79" name="Line 54"/>
            <p:cNvSpPr>
              <a:spLocks noChangeShapeType="1"/>
            </p:cNvSpPr>
            <p:nvPr/>
          </p:nvSpPr>
          <p:spPr bwMode="auto">
            <a:xfrm flipV="1">
              <a:off x="1287" y="1824"/>
              <a:ext cx="1" cy="233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80" name="Rectangle 55"/>
            <p:cNvSpPr>
              <a:spLocks noChangeArrowheads="1"/>
            </p:cNvSpPr>
            <p:nvPr/>
          </p:nvSpPr>
          <p:spPr bwMode="auto">
            <a:xfrm>
              <a:off x="1310" y="1814"/>
              <a:ext cx="3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16481" name="Freeform 56"/>
            <p:cNvSpPr>
              <a:spLocks/>
            </p:cNvSpPr>
            <p:nvPr/>
          </p:nvSpPr>
          <p:spPr bwMode="auto">
            <a:xfrm>
              <a:off x="1265" y="1829"/>
              <a:ext cx="39" cy="43"/>
            </a:xfrm>
            <a:custGeom>
              <a:avLst/>
              <a:gdLst>
                <a:gd name="T0" fmla="*/ 0 w 39"/>
                <a:gd name="T1" fmla="*/ 43 h 43"/>
                <a:gd name="T2" fmla="*/ 20 w 39"/>
                <a:gd name="T3" fmla="*/ 0 h 43"/>
                <a:gd name="T4" fmla="*/ 39 w 39"/>
                <a:gd name="T5" fmla="*/ 43 h 43"/>
                <a:gd name="T6" fmla="*/ 0 w 39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"/>
                <a:gd name="T13" fmla="*/ 0 h 43"/>
                <a:gd name="T14" fmla="*/ 39 w 39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" h="43">
                  <a:moveTo>
                    <a:pt x="0" y="43"/>
                  </a:moveTo>
                  <a:lnTo>
                    <a:pt x="20" y="0"/>
                  </a:lnTo>
                  <a:lnTo>
                    <a:pt x="39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6482" name="Rectangle 57"/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83" name="Line 58"/>
            <p:cNvSpPr>
              <a:spLocks noChangeShapeType="1"/>
            </p:cNvSpPr>
            <p:nvPr/>
          </p:nvSpPr>
          <p:spPr bwMode="auto">
            <a:xfrm>
              <a:off x="407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84" name="Rectangle 59"/>
            <p:cNvSpPr>
              <a:spLocks noChangeArrowheads="1"/>
            </p:cNvSpPr>
            <p:nvPr/>
          </p:nvSpPr>
          <p:spPr bwMode="auto">
            <a:xfrm>
              <a:off x="385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-8</a:t>
              </a:r>
              <a:endParaRPr lang="en-US"/>
            </a:p>
          </p:txBody>
        </p:sp>
        <p:sp>
          <p:nvSpPr>
            <p:cNvPr id="16485" name="Line 60"/>
            <p:cNvSpPr>
              <a:spLocks noChangeShapeType="1"/>
            </p:cNvSpPr>
            <p:nvPr/>
          </p:nvSpPr>
          <p:spPr bwMode="auto">
            <a:xfrm>
              <a:off x="626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86" name="Rectangle 61"/>
            <p:cNvSpPr>
              <a:spLocks noChangeArrowheads="1"/>
            </p:cNvSpPr>
            <p:nvPr/>
          </p:nvSpPr>
          <p:spPr bwMode="auto">
            <a:xfrm>
              <a:off x="605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16487" name="Line 62"/>
            <p:cNvSpPr>
              <a:spLocks noChangeShapeType="1"/>
            </p:cNvSpPr>
            <p:nvPr/>
          </p:nvSpPr>
          <p:spPr bwMode="auto">
            <a:xfrm>
              <a:off x="846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88" name="Rectangle 63"/>
            <p:cNvSpPr>
              <a:spLocks noChangeArrowheads="1"/>
            </p:cNvSpPr>
            <p:nvPr/>
          </p:nvSpPr>
          <p:spPr bwMode="auto">
            <a:xfrm>
              <a:off x="824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16489" name="Line 64"/>
            <p:cNvSpPr>
              <a:spLocks noChangeShapeType="1"/>
            </p:cNvSpPr>
            <p:nvPr/>
          </p:nvSpPr>
          <p:spPr bwMode="auto">
            <a:xfrm>
              <a:off x="1065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90" name="Rectangle 65"/>
            <p:cNvSpPr>
              <a:spLocks noChangeArrowheads="1"/>
            </p:cNvSpPr>
            <p:nvPr/>
          </p:nvSpPr>
          <p:spPr bwMode="auto">
            <a:xfrm>
              <a:off x="1044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16491" name="Rectangle 66"/>
            <p:cNvSpPr>
              <a:spLocks noChangeArrowheads="1"/>
            </p:cNvSpPr>
            <p:nvPr/>
          </p:nvSpPr>
          <p:spPr bwMode="auto">
            <a:xfrm>
              <a:off x="1293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16492" name="Line 67"/>
            <p:cNvSpPr>
              <a:spLocks noChangeShapeType="1"/>
            </p:cNvSpPr>
            <p:nvPr/>
          </p:nvSpPr>
          <p:spPr bwMode="auto">
            <a:xfrm>
              <a:off x="1504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93" name="Rectangle 68"/>
            <p:cNvSpPr>
              <a:spLocks noChangeArrowheads="1"/>
            </p:cNvSpPr>
            <p:nvPr/>
          </p:nvSpPr>
          <p:spPr bwMode="auto">
            <a:xfrm>
              <a:off x="1506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16494" name="Line 69"/>
            <p:cNvSpPr>
              <a:spLocks noChangeShapeType="1"/>
            </p:cNvSpPr>
            <p:nvPr/>
          </p:nvSpPr>
          <p:spPr bwMode="auto">
            <a:xfrm>
              <a:off x="1723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95" name="Rectangle 70"/>
            <p:cNvSpPr>
              <a:spLocks noChangeArrowheads="1"/>
            </p:cNvSpPr>
            <p:nvPr/>
          </p:nvSpPr>
          <p:spPr bwMode="auto">
            <a:xfrm>
              <a:off x="1726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16496" name="Line 71"/>
            <p:cNvSpPr>
              <a:spLocks noChangeShapeType="1"/>
            </p:cNvSpPr>
            <p:nvPr/>
          </p:nvSpPr>
          <p:spPr bwMode="auto">
            <a:xfrm>
              <a:off x="1943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97" name="Rectangle 72"/>
            <p:cNvSpPr>
              <a:spLocks noChangeArrowheads="1"/>
            </p:cNvSpPr>
            <p:nvPr/>
          </p:nvSpPr>
          <p:spPr bwMode="auto">
            <a:xfrm>
              <a:off x="1945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16498" name="Line 73"/>
            <p:cNvSpPr>
              <a:spLocks noChangeShapeType="1"/>
            </p:cNvSpPr>
            <p:nvPr/>
          </p:nvSpPr>
          <p:spPr bwMode="auto">
            <a:xfrm>
              <a:off x="2162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99" name="Rectangle 74"/>
            <p:cNvSpPr>
              <a:spLocks noChangeArrowheads="1"/>
            </p:cNvSpPr>
            <p:nvPr/>
          </p:nvSpPr>
          <p:spPr bwMode="auto">
            <a:xfrm>
              <a:off x="2164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16500" name="Rectangle 75"/>
            <p:cNvSpPr>
              <a:spLocks noChangeArrowheads="1"/>
            </p:cNvSpPr>
            <p:nvPr/>
          </p:nvSpPr>
          <p:spPr bwMode="auto">
            <a:xfrm>
              <a:off x="1226" y="3875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-8</a:t>
              </a:r>
              <a:endParaRPr lang="en-US"/>
            </a:p>
          </p:txBody>
        </p:sp>
        <p:sp>
          <p:nvSpPr>
            <p:cNvPr id="16501" name="Line 76"/>
            <p:cNvSpPr>
              <a:spLocks noChangeShapeType="1"/>
            </p:cNvSpPr>
            <p:nvPr/>
          </p:nvSpPr>
          <p:spPr bwMode="auto">
            <a:xfrm>
              <a:off x="1272" y="3923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502" name="Rectangle 77"/>
            <p:cNvSpPr>
              <a:spLocks noChangeArrowheads="1"/>
            </p:cNvSpPr>
            <p:nvPr/>
          </p:nvSpPr>
          <p:spPr bwMode="auto">
            <a:xfrm>
              <a:off x="1226" y="364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16503" name="Line 78"/>
            <p:cNvSpPr>
              <a:spLocks noChangeShapeType="1"/>
            </p:cNvSpPr>
            <p:nvPr/>
          </p:nvSpPr>
          <p:spPr bwMode="auto">
            <a:xfrm>
              <a:off x="1272" y="3691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504" name="Rectangle 79"/>
            <p:cNvSpPr>
              <a:spLocks noChangeArrowheads="1"/>
            </p:cNvSpPr>
            <p:nvPr/>
          </p:nvSpPr>
          <p:spPr bwMode="auto">
            <a:xfrm>
              <a:off x="1226" y="3410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16505" name="Line 80"/>
            <p:cNvSpPr>
              <a:spLocks noChangeShapeType="1"/>
            </p:cNvSpPr>
            <p:nvPr/>
          </p:nvSpPr>
          <p:spPr bwMode="auto">
            <a:xfrm>
              <a:off x="1272" y="3459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506" name="Rectangle 81"/>
            <p:cNvSpPr>
              <a:spLocks noChangeArrowheads="1"/>
            </p:cNvSpPr>
            <p:nvPr/>
          </p:nvSpPr>
          <p:spPr bwMode="auto">
            <a:xfrm>
              <a:off x="1226" y="3178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16507" name="Line 82"/>
            <p:cNvSpPr>
              <a:spLocks noChangeShapeType="1"/>
            </p:cNvSpPr>
            <p:nvPr/>
          </p:nvSpPr>
          <p:spPr bwMode="auto">
            <a:xfrm>
              <a:off x="1272" y="3227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508" name="Rectangle 83"/>
            <p:cNvSpPr>
              <a:spLocks noChangeArrowheads="1"/>
            </p:cNvSpPr>
            <p:nvPr/>
          </p:nvSpPr>
          <p:spPr bwMode="auto">
            <a:xfrm>
              <a:off x="1248" y="2709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16509" name="Line 84"/>
            <p:cNvSpPr>
              <a:spLocks noChangeShapeType="1"/>
            </p:cNvSpPr>
            <p:nvPr/>
          </p:nvSpPr>
          <p:spPr bwMode="auto">
            <a:xfrm>
              <a:off x="1272" y="2757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510" name="Rectangle 85"/>
            <p:cNvSpPr>
              <a:spLocks noChangeArrowheads="1"/>
            </p:cNvSpPr>
            <p:nvPr/>
          </p:nvSpPr>
          <p:spPr bwMode="auto">
            <a:xfrm>
              <a:off x="1248" y="2477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16511" name="Line 86"/>
            <p:cNvSpPr>
              <a:spLocks noChangeShapeType="1"/>
            </p:cNvSpPr>
            <p:nvPr/>
          </p:nvSpPr>
          <p:spPr bwMode="auto">
            <a:xfrm>
              <a:off x="1272" y="2525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512" name="Rectangle 87"/>
            <p:cNvSpPr>
              <a:spLocks noChangeArrowheads="1"/>
            </p:cNvSpPr>
            <p:nvPr/>
          </p:nvSpPr>
          <p:spPr bwMode="auto">
            <a:xfrm>
              <a:off x="1248" y="2245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16513" name="Line 88"/>
            <p:cNvSpPr>
              <a:spLocks noChangeShapeType="1"/>
            </p:cNvSpPr>
            <p:nvPr/>
          </p:nvSpPr>
          <p:spPr bwMode="auto">
            <a:xfrm>
              <a:off x="1272" y="2293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514" name="Rectangle 89"/>
            <p:cNvSpPr>
              <a:spLocks noChangeArrowheads="1"/>
            </p:cNvSpPr>
            <p:nvPr/>
          </p:nvSpPr>
          <p:spPr bwMode="auto">
            <a:xfrm>
              <a:off x="1248" y="2012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16515" name="Line 90"/>
            <p:cNvSpPr>
              <a:spLocks noChangeShapeType="1"/>
            </p:cNvSpPr>
            <p:nvPr/>
          </p:nvSpPr>
          <p:spPr bwMode="auto">
            <a:xfrm>
              <a:off x="1272" y="2061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516" name="Freeform 91"/>
            <p:cNvSpPr>
              <a:spLocks/>
            </p:cNvSpPr>
            <p:nvPr/>
          </p:nvSpPr>
          <p:spPr bwMode="auto">
            <a:xfrm>
              <a:off x="1285" y="2970"/>
              <a:ext cx="4" cy="20"/>
            </a:xfrm>
            <a:custGeom>
              <a:avLst/>
              <a:gdLst>
                <a:gd name="T0" fmla="*/ 4096 w 2"/>
                <a:gd name="T1" fmla="*/ 0 h 4"/>
                <a:gd name="T2" fmla="*/ 2048 w 2"/>
                <a:gd name="T3" fmla="*/ 48828115 h 4"/>
                <a:gd name="T4" fmla="*/ 2048 w 2"/>
                <a:gd name="T5" fmla="*/ 97656180 h 4"/>
                <a:gd name="T6" fmla="*/ 0 w 2"/>
                <a:gd name="T7" fmla="*/ 146484280 h 4"/>
                <a:gd name="T8" fmla="*/ 0 w 2"/>
                <a:gd name="T9" fmla="*/ 146484280 h 4"/>
                <a:gd name="T10" fmla="*/ 0 w 2"/>
                <a:gd name="T11" fmla="*/ 195312355 h 4"/>
                <a:gd name="T12" fmla="*/ 0 w 2"/>
                <a:gd name="T13" fmla="*/ 195312355 h 4"/>
                <a:gd name="T14" fmla="*/ 0 w 2"/>
                <a:gd name="T15" fmla="*/ 195312355 h 4"/>
                <a:gd name="T16" fmla="*/ 0 w 2"/>
                <a:gd name="T17" fmla="*/ 195312355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"/>
                <a:gd name="T28" fmla="*/ 0 h 4"/>
                <a:gd name="T29" fmla="*/ 2 w 2"/>
                <a:gd name="T30" fmla="*/ 4 h 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" h="4">
                  <a:moveTo>
                    <a:pt x="2" y="0"/>
                  </a:move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</a:path>
              </a:pathLst>
            </a:cu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517" name="Rectangle 94"/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aphicFrame>
        <p:nvGraphicFramePr>
          <p:cNvPr id="124" name="Object 9"/>
          <p:cNvGraphicFramePr>
            <a:graphicFrameLocks noChangeAspect="1"/>
          </p:cNvGraphicFramePr>
          <p:nvPr/>
        </p:nvGraphicFramePr>
        <p:xfrm>
          <a:off x="5603875" y="2525713"/>
          <a:ext cx="73025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4" imgW="330057" imgH="152334" progId="Equation.DSMT4">
                  <p:embed/>
                </p:oleObj>
              </mc:Choice>
              <mc:Fallback>
                <p:oleObj name="Equation" r:id="rId4" imgW="330057" imgH="152334" progId="Equation.DSMT4">
                  <p:embed/>
                  <p:pic>
                    <p:nvPicPr>
                      <p:cNvPr id="12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75" y="2525713"/>
                        <a:ext cx="730250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" name="Object 7"/>
          <p:cNvGraphicFramePr>
            <a:graphicFrameLocks noChangeAspect="1"/>
          </p:cNvGraphicFramePr>
          <p:nvPr/>
        </p:nvGraphicFramePr>
        <p:xfrm>
          <a:off x="6332538" y="2478088"/>
          <a:ext cx="477837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6" imgW="215619" imgH="177569" progId="Equation.DSMT4">
                  <p:embed/>
                </p:oleObj>
              </mc:Choice>
              <mc:Fallback>
                <p:oleObj name="Equation" r:id="rId6" imgW="215619" imgH="177569" progId="Equation.DSMT4">
                  <p:embed/>
                  <p:pic>
                    <p:nvPicPr>
                      <p:cNvPr id="12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2538" y="2478088"/>
                        <a:ext cx="477837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" name="TextBox 125"/>
          <p:cNvSpPr txBox="1"/>
          <p:nvPr/>
        </p:nvSpPr>
        <p:spPr>
          <a:xfrm>
            <a:off x="5572125" y="2855913"/>
            <a:ext cx="25400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FF0000"/>
                </a:solidFill>
                <a:latin typeface="+mn-lt"/>
              </a:rPr>
              <a:t>HC by a factor of ½ </a:t>
            </a:r>
          </a:p>
        </p:txBody>
      </p:sp>
      <p:graphicFrame>
        <p:nvGraphicFramePr>
          <p:cNvPr id="127" name="Object 4"/>
          <p:cNvGraphicFramePr>
            <a:graphicFrameLocks noChangeAspect="1"/>
          </p:cNvGraphicFramePr>
          <p:nvPr/>
        </p:nvGraphicFramePr>
        <p:xfrm>
          <a:off x="7042150" y="2441575"/>
          <a:ext cx="8413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8" imgW="380835" imgH="190417" progId="Equation.DSMT4">
                  <p:embed/>
                </p:oleObj>
              </mc:Choice>
              <mc:Fallback>
                <p:oleObj name="Equation" r:id="rId8" imgW="380835" imgH="190417" progId="Equation.DSMT4">
                  <p:embed/>
                  <p:pic>
                    <p:nvPicPr>
                      <p:cNvPr id="12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2150" y="2441575"/>
                        <a:ext cx="84137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" name="Object 5"/>
          <p:cNvGraphicFramePr>
            <a:graphicFrameLocks noChangeAspect="1"/>
          </p:cNvGraphicFramePr>
          <p:nvPr/>
        </p:nvGraphicFramePr>
        <p:xfrm>
          <a:off x="5608638" y="1266825"/>
          <a:ext cx="75882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10" imgW="342603" imgH="177646" progId="Equation.DSMT4">
                  <p:embed/>
                </p:oleObj>
              </mc:Choice>
              <mc:Fallback>
                <p:oleObj name="Equation" r:id="rId10" imgW="342603" imgH="177646" progId="Equation.DSMT4">
                  <p:embed/>
                  <p:pic>
                    <p:nvPicPr>
                      <p:cNvPr id="1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8638" y="1266825"/>
                        <a:ext cx="758825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" name="Object 6"/>
          <p:cNvGraphicFramePr>
            <a:graphicFrameLocks noChangeAspect="1"/>
          </p:cNvGraphicFramePr>
          <p:nvPr/>
        </p:nvGraphicFramePr>
        <p:xfrm>
          <a:off x="6351588" y="1231900"/>
          <a:ext cx="503237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12" imgW="228501" imgH="203112" progId="Equation.DSMT4">
                  <p:embed/>
                </p:oleObj>
              </mc:Choice>
              <mc:Fallback>
                <p:oleObj name="Equation" r:id="rId12" imgW="228501" imgH="203112" progId="Equation.DSMT4">
                  <p:embed/>
                  <p:pic>
                    <p:nvPicPr>
                      <p:cNvPr id="1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1588" y="1231900"/>
                        <a:ext cx="503237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" name="TextBox 130"/>
          <p:cNvSpPr txBox="1"/>
          <p:nvPr/>
        </p:nvSpPr>
        <p:spPr>
          <a:xfrm>
            <a:off x="5605463" y="1622425"/>
            <a:ext cx="25114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0070C0"/>
                </a:solidFill>
                <a:latin typeface="+mn-lt"/>
              </a:rPr>
              <a:t>VC by a factor of ½ </a:t>
            </a:r>
          </a:p>
        </p:txBody>
      </p:sp>
      <p:graphicFrame>
        <p:nvGraphicFramePr>
          <p:cNvPr id="132" name="Object 7"/>
          <p:cNvGraphicFramePr>
            <a:graphicFrameLocks noChangeAspect="1"/>
          </p:cNvGraphicFramePr>
          <p:nvPr/>
        </p:nvGraphicFramePr>
        <p:xfrm>
          <a:off x="7027863" y="1195388"/>
          <a:ext cx="84137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14" imgW="380835" imgH="190417" progId="Equation.DSMT4">
                  <p:embed/>
                </p:oleObj>
              </mc:Choice>
              <mc:Fallback>
                <p:oleObj name="Equation" r:id="rId14" imgW="380835" imgH="190417" progId="Equation.DSMT4">
                  <p:embed/>
                  <p:pic>
                    <p:nvPicPr>
                      <p:cNvPr id="13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7863" y="1195388"/>
                        <a:ext cx="841375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53"/>
          <p:cNvGrpSpPr>
            <a:grpSpLocks/>
          </p:cNvGrpSpPr>
          <p:nvPr/>
        </p:nvGrpSpPr>
        <p:grpSpPr bwMode="auto">
          <a:xfrm>
            <a:off x="258763" y="2232025"/>
            <a:ext cx="4421187" cy="4695825"/>
            <a:chOff x="259080" y="3622281"/>
            <a:chExt cx="4508051" cy="1907663"/>
          </a:xfrm>
        </p:grpSpPr>
        <p:sp>
          <p:nvSpPr>
            <p:cNvPr id="142" name="Arc 141"/>
            <p:cNvSpPr/>
            <p:nvPr/>
          </p:nvSpPr>
          <p:spPr>
            <a:xfrm>
              <a:off x="675083" y="3622281"/>
              <a:ext cx="2764722" cy="1907663"/>
            </a:xfrm>
            <a:prstGeom prst="arc">
              <a:avLst>
                <a:gd name="adj1" fmla="val 16135237"/>
                <a:gd name="adj2" fmla="val 1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grpSp>
          <p:nvGrpSpPr>
            <p:cNvPr id="16432" name="Group 146"/>
            <p:cNvGrpSpPr>
              <a:grpSpLocks/>
            </p:cNvGrpSpPr>
            <p:nvPr/>
          </p:nvGrpSpPr>
          <p:grpSpPr bwMode="auto">
            <a:xfrm>
              <a:off x="259080" y="3628572"/>
              <a:ext cx="4508051" cy="957836"/>
              <a:chOff x="259080" y="3628572"/>
              <a:chExt cx="4508051" cy="957836"/>
            </a:xfrm>
          </p:grpSpPr>
          <p:cxnSp>
            <p:nvCxnSpPr>
              <p:cNvPr id="135" name="Straight Connector 134"/>
              <p:cNvCxnSpPr/>
              <p:nvPr/>
            </p:nvCxnSpPr>
            <p:spPr>
              <a:xfrm rot="5400000" flipH="1" flipV="1">
                <a:off x="1350359" y="3890676"/>
                <a:ext cx="957701" cy="433809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0800000" flipV="1">
                <a:off x="3438187" y="4585786"/>
                <a:ext cx="1328944" cy="64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rot="10800000">
                <a:off x="259080" y="4572243"/>
                <a:ext cx="1320851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40" name="Object 28"/>
          <p:cNvGraphicFramePr>
            <a:graphicFrameLocks noChangeAspect="1"/>
          </p:cNvGraphicFramePr>
          <p:nvPr/>
        </p:nvGraphicFramePr>
        <p:xfrm>
          <a:off x="574675" y="758825"/>
          <a:ext cx="2252663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16" imgW="1320227" imgH="431613" progId="Equation.DSMT4">
                  <p:embed/>
                </p:oleObj>
              </mc:Choice>
              <mc:Fallback>
                <p:oleObj name="Equation" r:id="rId16" imgW="1320227" imgH="431613" progId="Equation.DSMT4">
                  <p:embed/>
                  <p:pic>
                    <p:nvPicPr>
                      <p:cNvPr id="14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" y="758825"/>
                        <a:ext cx="2252663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" name="TextBox 140"/>
          <p:cNvSpPr txBox="1">
            <a:spLocks noChangeArrowheads="1"/>
          </p:cNvSpPr>
          <p:nvPr/>
        </p:nvSpPr>
        <p:spPr bwMode="auto">
          <a:xfrm>
            <a:off x="3440113" y="930275"/>
            <a:ext cx="23018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Factor the equation!!</a:t>
            </a:r>
          </a:p>
        </p:txBody>
      </p:sp>
      <p:graphicFrame>
        <p:nvGraphicFramePr>
          <p:cNvPr id="143" name="Object 9"/>
          <p:cNvGraphicFramePr>
            <a:graphicFrameLocks noChangeAspect="1"/>
          </p:cNvGraphicFramePr>
          <p:nvPr/>
        </p:nvGraphicFramePr>
        <p:xfrm>
          <a:off x="576263" y="760413"/>
          <a:ext cx="2492375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18" imgW="1459866" imgH="431613" progId="Equation.DSMT4">
                  <p:embed/>
                </p:oleObj>
              </mc:Choice>
              <mc:Fallback>
                <p:oleObj name="Equation" r:id="rId18" imgW="1459866" imgH="431613" progId="Equation.DSMT4">
                  <p:embed/>
                  <p:pic>
                    <p:nvPicPr>
                      <p:cNvPr id="14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760413"/>
                        <a:ext cx="2492375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" name="Object 10"/>
          <p:cNvGraphicFramePr>
            <a:graphicFrameLocks noChangeAspect="1"/>
          </p:cNvGraphicFramePr>
          <p:nvPr/>
        </p:nvGraphicFramePr>
        <p:xfrm>
          <a:off x="5648325" y="3654425"/>
          <a:ext cx="73025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20" imgW="330057" imgH="152334" progId="Equation.DSMT4">
                  <p:embed/>
                </p:oleObj>
              </mc:Choice>
              <mc:Fallback>
                <p:oleObj name="Equation" r:id="rId20" imgW="330057" imgH="152334" progId="Equation.DSMT4">
                  <p:embed/>
                  <p:pic>
                    <p:nvPicPr>
                      <p:cNvPr id="14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8325" y="3654425"/>
                        <a:ext cx="730250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" name="Object 11"/>
          <p:cNvGraphicFramePr>
            <a:graphicFrameLocks noChangeAspect="1"/>
          </p:cNvGraphicFramePr>
          <p:nvPr/>
        </p:nvGraphicFramePr>
        <p:xfrm>
          <a:off x="6315075" y="3606800"/>
          <a:ext cx="81597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21" imgW="368140" imgH="177723" progId="Equation.DSMT4">
                  <p:embed/>
                </p:oleObj>
              </mc:Choice>
              <mc:Fallback>
                <p:oleObj name="Equation" r:id="rId21" imgW="368140" imgH="177723" progId="Equation.DSMT4">
                  <p:embed/>
                  <p:pic>
                    <p:nvPicPr>
                      <p:cNvPr id="14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5075" y="3606800"/>
                        <a:ext cx="815975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" name="TextBox 146"/>
          <p:cNvSpPr txBox="1"/>
          <p:nvPr/>
        </p:nvSpPr>
        <p:spPr>
          <a:xfrm>
            <a:off x="5616575" y="3984625"/>
            <a:ext cx="254793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FF0000"/>
                </a:solidFill>
                <a:latin typeface="+mn-lt"/>
              </a:rPr>
              <a:t>HS of 2 units right!!</a:t>
            </a:r>
          </a:p>
        </p:txBody>
      </p:sp>
      <p:graphicFrame>
        <p:nvGraphicFramePr>
          <p:cNvPr id="151" name="Object 12"/>
          <p:cNvGraphicFramePr>
            <a:graphicFrameLocks noChangeAspect="1"/>
          </p:cNvGraphicFramePr>
          <p:nvPr/>
        </p:nvGraphicFramePr>
        <p:xfrm>
          <a:off x="5621338" y="4705350"/>
          <a:ext cx="75882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23" imgW="342603" imgH="177646" progId="Equation.DSMT4">
                  <p:embed/>
                </p:oleObj>
              </mc:Choice>
              <mc:Fallback>
                <p:oleObj name="Equation" r:id="rId23" imgW="342603" imgH="177646" progId="Equation.DSMT4">
                  <p:embed/>
                  <p:pic>
                    <p:nvPicPr>
                      <p:cNvPr id="151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1338" y="4705350"/>
                        <a:ext cx="758825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" name="Object 13"/>
          <p:cNvGraphicFramePr>
            <a:graphicFrameLocks noChangeAspect="1"/>
          </p:cNvGraphicFramePr>
          <p:nvPr/>
        </p:nvGraphicFramePr>
        <p:xfrm>
          <a:off x="6288088" y="4638675"/>
          <a:ext cx="811212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24" imgW="368140" imgH="203112" progId="Equation.DSMT4">
                  <p:embed/>
                </p:oleObj>
              </mc:Choice>
              <mc:Fallback>
                <p:oleObj name="Equation" r:id="rId24" imgW="368140" imgH="203112" progId="Equation.DSMT4">
                  <p:embed/>
                  <p:pic>
                    <p:nvPicPr>
                      <p:cNvPr id="152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8088" y="4638675"/>
                        <a:ext cx="811212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" name="TextBox 152"/>
          <p:cNvSpPr txBox="1"/>
          <p:nvPr/>
        </p:nvSpPr>
        <p:spPr>
          <a:xfrm>
            <a:off x="5618163" y="5060950"/>
            <a:ext cx="20288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0070C0"/>
                </a:solidFill>
                <a:latin typeface="+mn-lt"/>
              </a:rPr>
              <a:t>VS 3 units UP!!</a:t>
            </a:r>
          </a:p>
        </p:txBody>
      </p:sp>
      <p:grpSp>
        <p:nvGrpSpPr>
          <p:cNvPr id="5" name="Group 153"/>
          <p:cNvGrpSpPr>
            <a:grpSpLocks/>
          </p:cNvGrpSpPr>
          <p:nvPr/>
        </p:nvGrpSpPr>
        <p:grpSpPr bwMode="auto">
          <a:xfrm>
            <a:off x="303213" y="3192463"/>
            <a:ext cx="4389437" cy="2387600"/>
            <a:chOff x="290682" y="3622281"/>
            <a:chExt cx="4476449" cy="1907663"/>
          </a:xfrm>
        </p:grpSpPr>
        <p:sp>
          <p:nvSpPr>
            <p:cNvPr id="177" name="Arc 176"/>
            <p:cNvSpPr/>
            <p:nvPr/>
          </p:nvSpPr>
          <p:spPr>
            <a:xfrm>
              <a:off x="674377" y="3622281"/>
              <a:ext cx="2765199" cy="1907663"/>
            </a:xfrm>
            <a:prstGeom prst="arc">
              <a:avLst>
                <a:gd name="adj1" fmla="val 16135237"/>
                <a:gd name="adj2" fmla="val 1"/>
              </a:avLst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grpSp>
          <p:nvGrpSpPr>
            <p:cNvPr id="16427" name="Group 146"/>
            <p:cNvGrpSpPr>
              <a:grpSpLocks/>
            </p:cNvGrpSpPr>
            <p:nvPr/>
          </p:nvGrpSpPr>
          <p:grpSpPr bwMode="auto">
            <a:xfrm>
              <a:off x="290682" y="3628572"/>
              <a:ext cx="4476449" cy="957836"/>
              <a:chOff x="290682" y="3628572"/>
              <a:chExt cx="4476449" cy="957836"/>
            </a:xfrm>
          </p:grpSpPr>
          <p:cxnSp>
            <p:nvCxnSpPr>
              <p:cNvPr id="179" name="Straight Connector 178"/>
              <p:cNvCxnSpPr/>
              <p:nvPr/>
            </p:nvCxnSpPr>
            <p:spPr>
              <a:xfrm rot="5400000" flipH="1" flipV="1">
                <a:off x="1350693" y="3889690"/>
                <a:ext cx="957637" cy="435502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10800000" flipV="1">
                <a:off x="3437958" y="4584991"/>
                <a:ext cx="1329173" cy="1269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10800000">
                <a:off x="290682" y="4572307"/>
                <a:ext cx="1321079" cy="0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Group 153"/>
          <p:cNvGrpSpPr>
            <a:grpSpLocks/>
          </p:cNvGrpSpPr>
          <p:nvPr/>
        </p:nvGrpSpPr>
        <p:grpSpPr bwMode="auto">
          <a:xfrm>
            <a:off x="263525" y="3189288"/>
            <a:ext cx="4416425" cy="2387600"/>
            <a:chOff x="-2043465" y="3622281"/>
            <a:chExt cx="9112769" cy="1907663"/>
          </a:xfrm>
        </p:grpSpPr>
        <p:sp>
          <p:nvSpPr>
            <p:cNvPr id="183" name="Arc 182"/>
            <p:cNvSpPr/>
            <p:nvPr/>
          </p:nvSpPr>
          <p:spPr>
            <a:xfrm>
              <a:off x="675298" y="3622281"/>
              <a:ext cx="2764622" cy="1907663"/>
            </a:xfrm>
            <a:prstGeom prst="arc">
              <a:avLst>
                <a:gd name="adj1" fmla="val 16135237"/>
                <a:gd name="adj2" fmla="val 1"/>
              </a:avLst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grpSp>
          <p:nvGrpSpPr>
            <p:cNvPr id="16422" name="Group 146"/>
            <p:cNvGrpSpPr>
              <a:grpSpLocks/>
            </p:cNvGrpSpPr>
            <p:nvPr/>
          </p:nvGrpSpPr>
          <p:grpSpPr bwMode="auto">
            <a:xfrm>
              <a:off x="-2043465" y="3628572"/>
              <a:ext cx="9112769" cy="961991"/>
              <a:chOff x="-2043465" y="3628572"/>
              <a:chExt cx="9112769" cy="961991"/>
            </a:xfrm>
          </p:grpSpPr>
          <p:cxnSp>
            <p:nvCxnSpPr>
              <p:cNvPr id="195" name="Straight Connector 194"/>
              <p:cNvCxnSpPr/>
              <p:nvPr/>
            </p:nvCxnSpPr>
            <p:spPr>
              <a:xfrm rot="5400000" flipH="1" flipV="1">
                <a:off x="1351134" y="3889612"/>
                <a:ext cx="957637" cy="435658"/>
              </a:xfrm>
              <a:prstGeom prst="line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10800000">
                <a:off x="3436645" y="4586260"/>
                <a:ext cx="3632659" cy="3805"/>
              </a:xfrm>
              <a:prstGeom prst="line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 rot="10800000" flipV="1">
                <a:off x="-2043465" y="4571039"/>
                <a:ext cx="3655590" cy="6342"/>
              </a:xfrm>
              <a:prstGeom prst="line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Group 153"/>
          <p:cNvGrpSpPr>
            <a:grpSpLocks/>
          </p:cNvGrpSpPr>
          <p:nvPr/>
        </p:nvGrpSpPr>
        <p:grpSpPr bwMode="auto">
          <a:xfrm>
            <a:off x="-514350" y="3203575"/>
            <a:ext cx="4465638" cy="2386013"/>
            <a:chOff x="-3648181" y="3622281"/>
            <a:chExt cx="9214690" cy="1907663"/>
          </a:xfrm>
        </p:grpSpPr>
        <p:sp>
          <p:nvSpPr>
            <p:cNvPr id="202" name="Arc 201"/>
            <p:cNvSpPr/>
            <p:nvPr/>
          </p:nvSpPr>
          <p:spPr>
            <a:xfrm>
              <a:off x="675811" y="3622281"/>
              <a:ext cx="2764734" cy="1907663"/>
            </a:xfrm>
            <a:prstGeom prst="arc">
              <a:avLst>
                <a:gd name="adj1" fmla="val 16135237"/>
                <a:gd name="adj2" fmla="val 1"/>
              </a:avLst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grpSp>
          <p:nvGrpSpPr>
            <p:cNvPr id="16417" name="Group 146"/>
            <p:cNvGrpSpPr>
              <a:grpSpLocks/>
            </p:cNvGrpSpPr>
            <p:nvPr/>
          </p:nvGrpSpPr>
          <p:grpSpPr bwMode="auto">
            <a:xfrm>
              <a:off x="-3648181" y="3628572"/>
              <a:ext cx="9214690" cy="957838"/>
              <a:chOff x="-3648181" y="3628572"/>
              <a:chExt cx="9214690" cy="957838"/>
            </a:xfrm>
          </p:grpSpPr>
          <p:cxnSp>
            <p:nvCxnSpPr>
              <p:cNvPr id="204" name="Straight Connector 203"/>
              <p:cNvCxnSpPr/>
              <p:nvPr/>
            </p:nvCxnSpPr>
            <p:spPr>
              <a:xfrm rot="5400000" flipH="1" flipV="1">
                <a:off x="1349739" y="3891565"/>
                <a:ext cx="958273" cy="432399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>
              <a:xfrm rot="10800000" flipV="1">
                <a:off x="3437271" y="4580555"/>
                <a:ext cx="2129238" cy="6346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 rot="10800000">
                <a:off x="-3648181" y="4565324"/>
                <a:ext cx="5260857" cy="7615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" name="Group 153"/>
          <p:cNvGrpSpPr>
            <a:grpSpLocks/>
          </p:cNvGrpSpPr>
          <p:nvPr/>
        </p:nvGrpSpPr>
        <p:grpSpPr bwMode="auto">
          <a:xfrm>
            <a:off x="371475" y="3217863"/>
            <a:ext cx="4318000" cy="2386012"/>
            <a:chOff x="-3648181" y="3622281"/>
            <a:chExt cx="8906949" cy="1907663"/>
          </a:xfrm>
        </p:grpSpPr>
        <p:sp>
          <p:nvSpPr>
            <p:cNvPr id="210" name="Arc 209"/>
            <p:cNvSpPr/>
            <p:nvPr/>
          </p:nvSpPr>
          <p:spPr>
            <a:xfrm>
              <a:off x="674309" y="3622281"/>
              <a:ext cx="2767050" cy="1907663"/>
            </a:xfrm>
            <a:prstGeom prst="arc">
              <a:avLst>
                <a:gd name="adj1" fmla="val 16135237"/>
                <a:gd name="adj2" fmla="val 1"/>
              </a:avLst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grpSp>
          <p:nvGrpSpPr>
            <p:cNvPr id="16412" name="Group 146"/>
            <p:cNvGrpSpPr>
              <a:grpSpLocks/>
            </p:cNvGrpSpPr>
            <p:nvPr/>
          </p:nvGrpSpPr>
          <p:grpSpPr bwMode="auto">
            <a:xfrm>
              <a:off x="-3648181" y="3628572"/>
              <a:ext cx="8906949" cy="957837"/>
              <a:chOff x="-3648181" y="3628572"/>
              <a:chExt cx="8906949" cy="957837"/>
            </a:xfrm>
          </p:grpSpPr>
          <p:cxnSp>
            <p:nvCxnSpPr>
              <p:cNvPr id="212" name="Straight Connector 211"/>
              <p:cNvCxnSpPr/>
              <p:nvPr/>
            </p:nvCxnSpPr>
            <p:spPr>
              <a:xfrm rot="5400000" flipH="1" flipV="1">
                <a:off x="1349473" y="3890002"/>
                <a:ext cx="958274" cy="435525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 rot="10800000" flipV="1">
                <a:off x="3438083" y="4578016"/>
                <a:ext cx="1820685" cy="8885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 rot="10800000">
                <a:off x="-3648181" y="4565324"/>
                <a:ext cx="5259029" cy="7615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410" name="TextBox 132"/>
          <p:cNvSpPr txBox="1">
            <a:spLocks noChangeArrowheads="1"/>
          </p:cNvSpPr>
          <p:nvPr/>
        </p:nvSpPr>
        <p:spPr bwMode="auto">
          <a:xfrm>
            <a:off x="0" y="6611938"/>
            <a:ext cx="4022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sz="1000"/>
              <a:t>© Copyright All Rights Reserved Homework Depot </a:t>
            </a:r>
            <a:r>
              <a:rPr lang="en-CA" sz="1000">
                <a:hlinkClick r:id="rId26"/>
              </a:rPr>
              <a:t>www.BCMath.ca</a:t>
            </a:r>
            <a:r>
              <a:rPr lang="en-CA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-2.54335E-6 L 0.09671 -2.54335E-6 " pathEditMode="relative" ptsTypes="AA">
                                      <p:cBhvr>
                                        <p:cTn id="1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4.44444E-6 L 0.00121 -0.14422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  <p:bldP spid="131" grpId="0"/>
      <p:bldP spid="141" grpId="0"/>
      <p:bldP spid="147" grpId="0"/>
      <p:bldP spid="1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83D44F-0474-4D4A-9B53-3F5843D206AE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66253" y="83128"/>
                <a:ext cx="8756074" cy="626225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CA" dirty="0"/>
                  <a:t>Given the function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CA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CA" i="1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CA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CA" dirty="0"/>
                  <a:t>, what will the function look like after the following transformation?</a:t>
                </a:r>
              </a:p>
              <a:p>
                <a:pPr marL="0" indent="0">
                  <a:buNone/>
                </a:pPr>
                <a:endParaRPr lang="en-CA" dirty="0"/>
              </a:p>
              <a:p>
                <a:pPr marL="0" indent="0">
                  <a:buNone/>
                </a:pPr>
                <a:r>
                  <a:rPr lang="en-CA" dirty="0"/>
                  <a:t>a) Hor. </a:t>
                </a:r>
                <a:r>
                  <a:rPr lang="en-CA" dirty="0" err="1"/>
                  <a:t>Refl</a:t>
                </a:r>
                <a:r>
                  <a:rPr lang="en-CA" dirty="0"/>
                  <a:t> &amp; Compression by 1/3 </a:t>
                </a:r>
              </a:p>
              <a:p>
                <a:pPr marL="0" indent="0">
                  <a:buNone/>
                </a:pPr>
                <a:endParaRPr lang="en-CA" dirty="0"/>
              </a:p>
              <a:p>
                <a:pPr marL="0" indent="0">
                  <a:buNone/>
                </a:pPr>
                <a:br>
                  <a:rPr lang="en-CA" dirty="0"/>
                </a:br>
                <a:endParaRPr lang="en-CA" dirty="0"/>
              </a:p>
              <a:p>
                <a:pPr marL="0" indent="0">
                  <a:buNone/>
                </a:pPr>
                <a:r>
                  <a:rPr lang="en-CA" dirty="0"/>
                  <a:t>b) Vert. Exp. By 2 and then Vert. shift of 3 up</a:t>
                </a:r>
              </a:p>
              <a:p>
                <a:pPr marL="0" indent="0">
                  <a:buNone/>
                </a:pPr>
                <a:br>
                  <a:rPr lang="en-CA" dirty="0"/>
                </a:br>
                <a:endParaRPr lang="en-CA" dirty="0"/>
              </a:p>
              <a:p>
                <a:pPr marL="0" indent="0">
                  <a:buNone/>
                </a:pPr>
                <a:endParaRPr lang="en-CA" dirty="0"/>
              </a:p>
              <a:p>
                <a:pPr marL="0" indent="0">
                  <a:buNone/>
                </a:pPr>
                <a:r>
                  <a:rPr lang="en-CA" dirty="0"/>
                  <a:t>c) Hor. Shift by 4 and then Hor. </a:t>
                </a:r>
                <a:r>
                  <a:rPr lang="en-CA" dirty="0" err="1"/>
                  <a:t>Refl</a:t>
                </a:r>
                <a:r>
                  <a:rPr lang="en-CA" dirty="0"/>
                  <a:t> and </a:t>
                </a:r>
                <a:r>
                  <a:rPr lang="en-CA" dirty="0" err="1"/>
                  <a:t>compr</a:t>
                </a:r>
                <a:r>
                  <a:rPr lang="en-CA" dirty="0"/>
                  <a:t>. by 0.5</a:t>
                </a:r>
              </a:p>
              <a:p>
                <a:pPr marL="0" indent="0">
                  <a:buNone/>
                </a:pPr>
                <a:endParaRPr lang="en-C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83D44F-0474-4D4A-9B53-3F5843D206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66253" y="83128"/>
                <a:ext cx="8756074" cy="6262254"/>
              </a:xfrm>
              <a:blipFill>
                <a:blip r:embed="rId3"/>
                <a:stretch>
                  <a:fillRect l="-1044" t="-682" r="-62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3415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05028-93D3-440D-8A03-35A84AC56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27" y="274639"/>
            <a:ext cx="9195787" cy="696884"/>
          </a:xfrm>
        </p:spPr>
        <p:txBody>
          <a:bodyPr>
            <a:noAutofit/>
          </a:bodyPr>
          <a:lstStyle/>
          <a:p>
            <a:r>
              <a:rPr lang="en-CA" sz="2200" dirty="0"/>
              <a:t>Given the circle, which graph represents the transformation shown in the equation?</a:t>
            </a:r>
          </a:p>
        </p:txBody>
      </p:sp>
      <p:grpSp>
        <p:nvGrpSpPr>
          <p:cNvPr id="4" name="Group 11">
            <a:extLst>
              <a:ext uri="{FF2B5EF4-FFF2-40B4-BE49-F238E27FC236}">
                <a16:creationId xmlns:a16="http://schemas.microsoft.com/office/drawing/2014/main" id="{E08BF1F2-FDFD-432A-BFC3-8CF42E8AEF3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22560" y="1023430"/>
            <a:ext cx="2689081" cy="2490498"/>
            <a:chOff x="183" y="1814"/>
            <a:chExt cx="2203" cy="2351"/>
          </a:xfrm>
        </p:grpSpPr>
        <p:sp>
          <p:nvSpPr>
            <p:cNvPr id="5" name="AutoShape 10">
              <a:extLst>
                <a:ext uri="{FF2B5EF4-FFF2-40B4-BE49-F238E27FC236}">
                  <a16:creationId xmlns:a16="http://schemas.microsoft.com/office/drawing/2014/main" id="{9A8FA984-154D-403A-8265-145E260F1CB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83" y="1819"/>
              <a:ext cx="2203" cy="2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" name="Rectangle 12">
              <a:extLst>
                <a:ext uri="{FF2B5EF4-FFF2-40B4-BE49-F238E27FC236}">
                  <a16:creationId xmlns:a16="http://schemas.microsoft.com/office/drawing/2014/main" id="{9953419D-2E44-4EBC-806E-17AE634280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" name="Line 13">
              <a:extLst>
                <a:ext uri="{FF2B5EF4-FFF2-40B4-BE49-F238E27FC236}">
                  <a16:creationId xmlns:a16="http://schemas.microsoft.com/office/drawing/2014/main" id="{C2F8234E-6B46-491D-AECF-2960C5F581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" name="Line 14">
              <a:extLst>
                <a:ext uri="{FF2B5EF4-FFF2-40B4-BE49-F238E27FC236}">
                  <a16:creationId xmlns:a16="http://schemas.microsoft.com/office/drawing/2014/main" id="{C7C2BB7A-9EFF-4809-A231-8FF70687EA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7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" name="Line 15">
              <a:extLst>
                <a:ext uri="{FF2B5EF4-FFF2-40B4-BE49-F238E27FC236}">
                  <a16:creationId xmlns:a16="http://schemas.microsoft.com/office/drawing/2014/main" id="{61B0A87C-D2FF-43A8-A8E1-8221184E3C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4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" name="Line 16">
              <a:extLst>
                <a:ext uri="{FF2B5EF4-FFF2-40B4-BE49-F238E27FC236}">
                  <a16:creationId xmlns:a16="http://schemas.microsoft.com/office/drawing/2014/main" id="{38C21094-B9CC-4C39-8F22-EEDBF96ED6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6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" name="Line 17">
              <a:extLst>
                <a:ext uri="{FF2B5EF4-FFF2-40B4-BE49-F238E27FC236}">
                  <a16:creationId xmlns:a16="http://schemas.microsoft.com/office/drawing/2014/main" id="{CCEB7722-A635-42C4-813F-8FEBD08684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" name="Line 18">
              <a:extLst>
                <a:ext uri="{FF2B5EF4-FFF2-40B4-BE49-F238E27FC236}">
                  <a16:creationId xmlns:a16="http://schemas.microsoft.com/office/drawing/2014/main" id="{1E373F78-7D0C-495B-A01A-E719A2983A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6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" name="Line 19">
              <a:extLst>
                <a:ext uri="{FF2B5EF4-FFF2-40B4-BE49-F238E27FC236}">
                  <a16:creationId xmlns:a16="http://schemas.microsoft.com/office/drawing/2014/main" id="{597441A2-19DA-4B51-863A-3E643BC42A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6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" name="Line 20">
              <a:extLst>
                <a:ext uri="{FF2B5EF4-FFF2-40B4-BE49-F238E27FC236}">
                  <a16:creationId xmlns:a16="http://schemas.microsoft.com/office/drawing/2014/main" id="{56CCC85E-8058-444C-AA74-FF8C342E37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6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" name="Line 21">
              <a:extLst>
                <a:ext uri="{FF2B5EF4-FFF2-40B4-BE49-F238E27FC236}">
                  <a16:creationId xmlns:a16="http://schemas.microsoft.com/office/drawing/2014/main" id="{285B0FFC-68EB-4B90-98CB-7CBED175A8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0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" name="Line 22">
              <a:extLst>
                <a:ext uri="{FF2B5EF4-FFF2-40B4-BE49-F238E27FC236}">
                  <a16:creationId xmlns:a16="http://schemas.microsoft.com/office/drawing/2014/main" id="{083EDA3E-7534-457E-9428-A8A5D268D0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04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" name="Line 23">
              <a:extLst>
                <a:ext uri="{FF2B5EF4-FFF2-40B4-BE49-F238E27FC236}">
                  <a16:creationId xmlns:a16="http://schemas.microsoft.com/office/drawing/2014/main" id="{12B8DE39-D26B-4198-99CB-20DBCB1F9F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21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" name="Line 24">
              <a:extLst>
                <a:ext uri="{FF2B5EF4-FFF2-40B4-BE49-F238E27FC236}">
                  <a16:creationId xmlns:a16="http://schemas.microsoft.com/office/drawing/2014/main" id="{8EFC61B4-46BC-44EA-AD98-09213A6877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2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" name="Line 25">
              <a:extLst>
                <a:ext uri="{FF2B5EF4-FFF2-40B4-BE49-F238E27FC236}">
                  <a16:creationId xmlns:a16="http://schemas.microsoft.com/office/drawing/2014/main" id="{C879386D-1F0E-4FBA-B007-58FAC75329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41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" name="Line 26">
              <a:extLst>
                <a:ext uri="{FF2B5EF4-FFF2-40B4-BE49-F238E27FC236}">
                  <a16:creationId xmlns:a16="http://schemas.microsoft.com/office/drawing/2014/main" id="{D3C6E39F-6C40-4AC4-B2B9-CF89217280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4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" name="Line 27">
              <a:extLst>
                <a:ext uri="{FF2B5EF4-FFF2-40B4-BE49-F238E27FC236}">
                  <a16:creationId xmlns:a16="http://schemas.microsoft.com/office/drawing/2014/main" id="{AC14334F-9373-4C39-8E7C-149E8307C1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0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" name="Line 28">
              <a:extLst>
                <a:ext uri="{FF2B5EF4-FFF2-40B4-BE49-F238E27FC236}">
                  <a16:creationId xmlns:a16="http://schemas.microsoft.com/office/drawing/2014/main" id="{52D844C1-BF62-4DDE-9DB8-720D8B4204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" name="Line 29">
              <a:extLst>
                <a:ext uri="{FF2B5EF4-FFF2-40B4-BE49-F238E27FC236}">
                  <a16:creationId xmlns:a16="http://schemas.microsoft.com/office/drawing/2014/main" id="{FB1CA250-DB5C-4FA1-837C-2C2D424212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918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4" name="Line 30">
              <a:extLst>
                <a:ext uri="{FF2B5EF4-FFF2-40B4-BE49-F238E27FC236}">
                  <a16:creationId xmlns:a16="http://schemas.microsoft.com/office/drawing/2014/main" id="{9D7D97EB-D9F0-4055-87E2-CB089824D9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92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" name="Line 31">
              <a:extLst>
                <a:ext uri="{FF2B5EF4-FFF2-40B4-BE49-F238E27FC236}">
                  <a16:creationId xmlns:a16="http://schemas.microsoft.com/office/drawing/2014/main" id="{98E0F16E-C88E-4983-AE50-48932B53E0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686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" name="Line 32">
              <a:extLst>
                <a:ext uri="{FF2B5EF4-FFF2-40B4-BE49-F238E27FC236}">
                  <a16:creationId xmlns:a16="http://schemas.microsoft.com/office/drawing/2014/main" id="{52359202-3817-41DE-BEA8-85B7A8FF47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691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" name="Line 33">
              <a:extLst>
                <a:ext uri="{FF2B5EF4-FFF2-40B4-BE49-F238E27FC236}">
                  <a16:creationId xmlns:a16="http://schemas.microsoft.com/office/drawing/2014/main" id="{2C51FA58-FDB6-46CA-AE59-46B1805043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454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" name="Line 34">
              <a:extLst>
                <a:ext uri="{FF2B5EF4-FFF2-40B4-BE49-F238E27FC236}">
                  <a16:creationId xmlns:a16="http://schemas.microsoft.com/office/drawing/2014/main" id="{10C80915-FE79-424A-8815-A8E68F03EA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459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9" name="Line 35">
              <a:extLst>
                <a:ext uri="{FF2B5EF4-FFF2-40B4-BE49-F238E27FC236}">
                  <a16:creationId xmlns:a16="http://schemas.microsoft.com/office/drawing/2014/main" id="{17EDF152-1861-4E0F-A0FD-AB130848A9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222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" name="Line 36">
              <a:extLst>
                <a:ext uri="{FF2B5EF4-FFF2-40B4-BE49-F238E27FC236}">
                  <a16:creationId xmlns:a16="http://schemas.microsoft.com/office/drawing/2014/main" id="{1B80A87F-2E7F-461A-9BAB-8C90FC260C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227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" name="Line 37">
              <a:extLst>
                <a:ext uri="{FF2B5EF4-FFF2-40B4-BE49-F238E27FC236}">
                  <a16:creationId xmlns:a16="http://schemas.microsoft.com/office/drawing/2014/main" id="{092D7B1B-63A6-43E0-82CA-C8EFDEE3BD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75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" name="Line 38">
              <a:extLst>
                <a:ext uri="{FF2B5EF4-FFF2-40B4-BE49-F238E27FC236}">
                  <a16:creationId xmlns:a16="http://schemas.microsoft.com/office/drawing/2014/main" id="{80C6B5AB-22DC-47A1-B3C4-37FE3CFED6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757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" name="Line 39">
              <a:extLst>
                <a:ext uri="{FF2B5EF4-FFF2-40B4-BE49-F238E27FC236}">
                  <a16:creationId xmlns:a16="http://schemas.microsoft.com/office/drawing/2014/main" id="{50297173-EC95-4E66-B476-F57F6A172A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52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" name="Line 40">
              <a:extLst>
                <a:ext uri="{FF2B5EF4-FFF2-40B4-BE49-F238E27FC236}">
                  <a16:creationId xmlns:a16="http://schemas.microsoft.com/office/drawing/2014/main" id="{DDC0308B-6040-4383-A806-8974DEC69E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525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5" name="Line 41">
              <a:extLst>
                <a:ext uri="{FF2B5EF4-FFF2-40B4-BE49-F238E27FC236}">
                  <a16:creationId xmlns:a16="http://schemas.microsoft.com/office/drawing/2014/main" id="{5EC56A6A-4538-465D-B12B-DDA5B0C2F6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288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6" name="Line 42">
              <a:extLst>
                <a:ext uri="{FF2B5EF4-FFF2-40B4-BE49-F238E27FC236}">
                  <a16:creationId xmlns:a16="http://schemas.microsoft.com/office/drawing/2014/main" id="{57F332AC-DDCE-4AC9-B402-CE2AD65F4A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29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7" name="Line 43">
              <a:extLst>
                <a:ext uri="{FF2B5EF4-FFF2-40B4-BE49-F238E27FC236}">
                  <a16:creationId xmlns:a16="http://schemas.microsoft.com/office/drawing/2014/main" id="{CB348CA8-F9E8-47BC-9144-9EE835537D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056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" name="Line 44">
              <a:extLst>
                <a:ext uri="{FF2B5EF4-FFF2-40B4-BE49-F238E27FC236}">
                  <a16:creationId xmlns:a16="http://schemas.microsoft.com/office/drawing/2014/main" id="{D534DE3E-5D6F-4FDA-87AD-2E05D3962B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061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9" name="Line 45">
              <a:extLst>
                <a:ext uri="{FF2B5EF4-FFF2-40B4-BE49-F238E27FC236}">
                  <a16:creationId xmlns:a16="http://schemas.microsoft.com/office/drawing/2014/main" id="{4E81308D-43A3-4AFD-B65B-90927364E0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98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0" name="Line 46">
              <a:extLst>
                <a:ext uri="{FF2B5EF4-FFF2-40B4-BE49-F238E27FC236}">
                  <a16:creationId xmlns:a16="http://schemas.microsoft.com/office/drawing/2014/main" id="{E25CEDD4-6403-4662-8F97-9128FCC504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985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" name="Line 47">
              <a:extLst>
                <a:ext uri="{FF2B5EF4-FFF2-40B4-BE49-F238E27FC236}">
                  <a16:creationId xmlns:a16="http://schemas.microsoft.com/office/drawing/2014/main" id="{7D781F87-6A96-4E7E-A172-8388F9C22C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99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" name="Line 48">
              <a:extLst>
                <a:ext uri="{FF2B5EF4-FFF2-40B4-BE49-F238E27FC236}">
                  <a16:creationId xmlns:a16="http://schemas.microsoft.com/office/drawing/2014/main" id="{686B6690-9FA8-49F6-A106-85D7F32535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994"/>
              <a:ext cx="219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" name="Rectangle 49">
              <a:extLst>
                <a:ext uri="{FF2B5EF4-FFF2-40B4-BE49-F238E27FC236}">
                  <a16:creationId xmlns:a16="http://schemas.microsoft.com/office/drawing/2014/main" id="{34A1C224-75F5-4742-AB04-F4AB278400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8" y="2835"/>
              <a:ext cx="3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44" name="Freeform 50">
              <a:extLst>
                <a:ext uri="{FF2B5EF4-FFF2-40B4-BE49-F238E27FC236}">
                  <a16:creationId xmlns:a16="http://schemas.microsoft.com/office/drawing/2014/main" id="{95C26A6B-2EC9-4B43-BB25-1C9F5F33B0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0" y="2946"/>
              <a:ext cx="20" cy="87"/>
            </a:xfrm>
            <a:custGeom>
              <a:avLst/>
              <a:gdLst>
                <a:gd name="T0" fmla="*/ 0 w 20"/>
                <a:gd name="T1" fmla="*/ 0 h 87"/>
                <a:gd name="T2" fmla="*/ 20 w 20"/>
                <a:gd name="T3" fmla="*/ 44 h 87"/>
                <a:gd name="T4" fmla="*/ 0 w 20"/>
                <a:gd name="T5" fmla="*/ 87 h 87"/>
                <a:gd name="T6" fmla="*/ 0 w 20"/>
                <a:gd name="T7" fmla="*/ 0 h 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87"/>
                <a:gd name="T14" fmla="*/ 20 w 20"/>
                <a:gd name="T15" fmla="*/ 87 h 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87">
                  <a:moveTo>
                    <a:pt x="0" y="0"/>
                  </a:moveTo>
                  <a:lnTo>
                    <a:pt x="20" y="44"/>
                  </a:lnTo>
                  <a:lnTo>
                    <a:pt x="0" y="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5" name="Line 51">
              <a:extLst>
                <a:ext uri="{FF2B5EF4-FFF2-40B4-BE49-F238E27FC236}">
                  <a16:creationId xmlns:a16="http://schemas.microsoft.com/office/drawing/2014/main" id="{EB6884D6-84F1-4FE6-B044-DE9ED3B6D2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80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6" name="Line 52">
              <a:extLst>
                <a:ext uri="{FF2B5EF4-FFF2-40B4-BE49-F238E27FC236}">
                  <a16:creationId xmlns:a16="http://schemas.microsoft.com/office/drawing/2014/main" id="{C6079C90-C806-4E99-85C0-E953ED4AEE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8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7" name="Line 53">
              <a:extLst>
                <a:ext uri="{FF2B5EF4-FFF2-40B4-BE49-F238E27FC236}">
                  <a16:creationId xmlns:a16="http://schemas.microsoft.com/office/drawing/2014/main" id="{7AF48BEE-8D29-4214-A97A-2685B53520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8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8" name="Line 54">
              <a:extLst>
                <a:ext uri="{FF2B5EF4-FFF2-40B4-BE49-F238E27FC236}">
                  <a16:creationId xmlns:a16="http://schemas.microsoft.com/office/drawing/2014/main" id="{8FAA1990-552D-4A67-8504-DE51B897AC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87" y="1824"/>
              <a:ext cx="1" cy="233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9" name="Rectangle 55">
              <a:extLst>
                <a:ext uri="{FF2B5EF4-FFF2-40B4-BE49-F238E27FC236}">
                  <a16:creationId xmlns:a16="http://schemas.microsoft.com/office/drawing/2014/main" id="{21AC9168-8DE2-4D40-B240-62ACDC85F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" y="1814"/>
              <a:ext cx="3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50" name="Freeform 56">
              <a:extLst>
                <a:ext uri="{FF2B5EF4-FFF2-40B4-BE49-F238E27FC236}">
                  <a16:creationId xmlns:a16="http://schemas.microsoft.com/office/drawing/2014/main" id="{F93D6B20-834F-4DAA-B5C6-6E86F9C5BB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5" y="1829"/>
              <a:ext cx="39" cy="43"/>
            </a:xfrm>
            <a:custGeom>
              <a:avLst/>
              <a:gdLst>
                <a:gd name="T0" fmla="*/ 0 w 39"/>
                <a:gd name="T1" fmla="*/ 43 h 43"/>
                <a:gd name="T2" fmla="*/ 20 w 39"/>
                <a:gd name="T3" fmla="*/ 0 h 43"/>
                <a:gd name="T4" fmla="*/ 39 w 39"/>
                <a:gd name="T5" fmla="*/ 43 h 43"/>
                <a:gd name="T6" fmla="*/ 0 w 39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"/>
                <a:gd name="T13" fmla="*/ 0 h 43"/>
                <a:gd name="T14" fmla="*/ 39 w 39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" h="43">
                  <a:moveTo>
                    <a:pt x="0" y="43"/>
                  </a:moveTo>
                  <a:lnTo>
                    <a:pt x="20" y="0"/>
                  </a:lnTo>
                  <a:lnTo>
                    <a:pt x="39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1" name="Rectangle 57">
              <a:extLst>
                <a:ext uri="{FF2B5EF4-FFF2-40B4-BE49-F238E27FC236}">
                  <a16:creationId xmlns:a16="http://schemas.microsoft.com/office/drawing/2014/main" id="{2F755C97-A90E-4112-A597-0D6BEB1864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" name="Line 58">
              <a:extLst>
                <a:ext uri="{FF2B5EF4-FFF2-40B4-BE49-F238E27FC236}">
                  <a16:creationId xmlns:a16="http://schemas.microsoft.com/office/drawing/2014/main" id="{F02BAFC3-BFF4-478C-800F-FAA5A6F2B5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7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" name="Rectangle 59">
              <a:extLst>
                <a:ext uri="{FF2B5EF4-FFF2-40B4-BE49-F238E27FC236}">
                  <a16:creationId xmlns:a16="http://schemas.microsoft.com/office/drawing/2014/main" id="{5DED5A2B-25EC-40E8-8CD6-F0A229B820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-8</a:t>
              </a:r>
              <a:endParaRPr lang="en-US"/>
            </a:p>
          </p:txBody>
        </p:sp>
        <p:sp>
          <p:nvSpPr>
            <p:cNvPr id="54" name="Line 60">
              <a:extLst>
                <a:ext uri="{FF2B5EF4-FFF2-40B4-BE49-F238E27FC236}">
                  <a16:creationId xmlns:a16="http://schemas.microsoft.com/office/drawing/2014/main" id="{0F557FAB-6082-4A98-8375-B935BC8ABF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6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5" name="Rectangle 61">
              <a:extLst>
                <a:ext uri="{FF2B5EF4-FFF2-40B4-BE49-F238E27FC236}">
                  <a16:creationId xmlns:a16="http://schemas.microsoft.com/office/drawing/2014/main" id="{3CE3A210-3351-4AAC-8F6F-A749A9A567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56" name="Line 62">
              <a:extLst>
                <a:ext uri="{FF2B5EF4-FFF2-40B4-BE49-F238E27FC236}">
                  <a16:creationId xmlns:a16="http://schemas.microsoft.com/office/drawing/2014/main" id="{00E7B5C8-AE4C-494A-9063-F07D16DB84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6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7" name="Rectangle 63">
              <a:extLst>
                <a:ext uri="{FF2B5EF4-FFF2-40B4-BE49-F238E27FC236}">
                  <a16:creationId xmlns:a16="http://schemas.microsoft.com/office/drawing/2014/main" id="{D8C0428D-3176-474C-8CCE-55327A5800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4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58" name="Line 64">
              <a:extLst>
                <a:ext uri="{FF2B5EF4-FFF2-40B4-BE49-F238E27FC236}">
                  <a16:creationId xmlns:a16="http://schemas.microsoft.com/office/drawing/2014/main" id="{594D961D-D3C8-4D99-9D18-F4BBF26539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5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9" name="Rectangle 65">
              <a:extLst>
                <a:ext uri="{FF2B5EF4-FFF2-40B4-BE49-F238E27FC236}">
                  <a16:creationId xmlns:a16="http://schemas.microsoft.com/office/drawing/2014/main" id="{D96D167C-E596-4EA6-BEC1-176A0C14D1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60" name="Rectangle 66">
              <a:extLst>
                <a:ext uri="{FF2B5EF4-FFF2-40B4-BE49-F238E27FC236}">
                  <a16:creationId xmlns:a16="http://schemas.microsoft.com/office/drawing/2014/main" id="{2F4AD37B-8521-4DB6-8B08-714C6813D9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3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61" name="Line 67">
              <a:extLst>
                <a:ext uri="{FF2B5EF4-FFF2-40B4-BE49-F238E27FC236}">
                  <a16:creationId xmlns:a16="http://schemas.microsoft.com/office/drawing/2014/main" id="{BD9ACEA3-1555-450B-A278-CA2494E1E0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04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" name="Rectangle 68">
              <a:extLst>
                <a:ext uri="{FF2B5EF4-FFF2-40B4-BE49-F238E27FC236}">
                  <a16:creationId xmlns:a16="http://schemas.microsoft.com/office/drawing/2014/main" id="{BF4777A0-6DDE-432F-BCC0-293AD674E7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6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63" name="Line 69">
              <a:extLst>
                <a:ext uri="{FF2B5EF4-FFF2-40B4-BE49-F238E27FC236}">
                  <a16:creationId xmlns:a16="http://schemas.microsoft.com/office/drawing/2014/main" id="{E6F76946-CFED-4F0C-892B-2FFBB4BA12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3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4" name="Rectangle 70">
              <a:extLst>
                <a:ext uri="{FF2B5EF4-FFF2-40B4-BE49-F238E27FC236}">
                  <a16:creationId xmlns:a16="http://schemas.microsoft.com/office/drawing/2014/main" id="{BB912AAC-A178-4E7A-A4CF-C18BFC396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6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65" name="Line 71">
              <a:extLst>
                <a:ext uri="{FF2B5EF4-FFF2-40B4-BE49-F238E27FC236}">
                  <a16:creationId xmlns:a16="http://schemas.microsoft.com/office/drawing/2014/main" id="{C4BF8D1B-3076-471B-BE2C-29D4E0DD41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43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6" name="Rectangle 72">
              <a:extLst>
                <a:ext uri="{FF2B5EF4-FFF2-40B4-BE49-F238E27FC236}">
                  <a16:creationId xmlns:a16="http://schemas.microsoft.com/office/drawing/2014/main" id="{A8D15DFF-5085-4EC9-B7E4-F78B49D07E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5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67" name="Line 73">
              <a:extLst>
                <a:ext uri="{FF2B5EF4-FFF2-40B4-BE49-F238E27FC236}">
                  <a16:creationId xmlns:a16="http://schemas.microsoft.com/office/drawing/2014/main" id="{DEA3F2CC-92F7-43F8-82CC-4A92E403C0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2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8" name="Rectangle 74">
              <a:extLst>
                <a:ext uri="{FF2B5EF4-FFF2-40B4-BE49-F238E27FC236}">
                  <a16:creationId xmlns:a16="http://schemas.microsoft.com/office/drawing/2014/main" id="{A3B15BF7-C731-4CA9-974F-68CDEAC84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4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69" name="Rectangle 75">
              <a:extLst>
                <a:ext uri="{FF2B5EF4-FFF2-40B4-BE49-F238E27FC236}">
                  <a16:creationId xmlns:a16="http://schemas.microsoft.com/office/drawing/2014/main" id="{B91D0F66-93AA-4858-901D-0902D71AB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" y="3875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-8</a:t>
              </a:r>
              <a:endParaRPr lang="en-US"/>
            </a:p>
          </p:txBody>
        </p:sp>
        <p:sp>
          <p:nvSpPr>
            <p:cNvPr id="70" name="Line 76">
              <a:extLst>
                <a:ext uri="{FF2B5EF4-FFF2-40B4-BE49-F238E27FC236}">
                  <a16:creationId xmlns:a16="http://schemas.microsoft.com/office/drawing/2014/main" id="{08B0462A-5AE3-42B6-AB62-3625A629ED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3923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" name="Rectangle 77">
              <a:extLst>
                <a:ext uri="{FF2B5EF4-FFF2-40B4-BE49-F238E27FC236}">
                  <a16:creationId xmlns:a16="http://schemas.microsoft.com/office/drawing/2014/main" id="{366A8CCC-A6B6-43BD-A259-E249C53440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" y="364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72" name="Line 78">
              <a:extLst>
                <a:ext uri="{FF2B5EF4-FFF2-40B4-BE49-F238E27FC236}">
                  <a16:creationId xmlns:a16="http://schemas.microsoft.com/office/drawing/2014/main" id="{093E28FF-7C87-427D-96B2-A81805E7D5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3691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" name="Rectangle 79">
              <a:extLst>
                <a:ext uri="{FF2B5EF4-FFF2-40B4-BE49-F238E27FC236}">
                  <a16:creationId xmlns:a16="http://schemas.microsoft.com/office/drawing/2014/main" id="{DB5DD344-1EA3-4AEF-8E7A-7EA8C7F120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" y="3410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74" name="Line 80">
              <a:extLst>
                <a:ext uri="{FF2B5EF4-FFF2-40B4-BE49-F238E27FC236}">
                  <a16:creationId xmlns:a16="http://schemas.microsoft.com/office/drawing/2014/main" id="{31BB202E-6D56-42CC-BCD2-8DDC8CF9D9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3459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5" name="Rectangle 81">
              <a:extLst>
                <a:ext uri="{FF2B5EF4-FFF2-40B4-BE49-F238E27FC236}">
                  <a16:creationId xmlns:a16="http://schemas.microsoft.com/office/drawing/2014/main" id="{49805D1A-017D-4AEF-A133-396FB8386F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" y="3178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76" name="Line 82">
              <a:extLst>
                <a:ext uri="{FF2B5EF4-FFF2-40B4-BE49-F238E27FC236}">
                  <a16:creationId xmlns:a16="http://schemas.microsoft.com/office/drawing/2014/main" id="{EBBAD58D-A580-48CF-953A-6030A3CB94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3227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7" name="Rectangle 83">
              <a:extLst>
                <a:ext uri="{FF2B5EF4-FFF2-40B4-BE49-F238E27FC236}">
                  <a16:creationId xmlns:a16="http://schemas.microsoft.com/office/drawing/2014/main" id="{151E2FC9-0686-43FC-84A7-07B395EE0D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09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78" name="Line 84">
              <a:extLst>
                <a:ext uri="{FF2B5EF4-FFF2-40B4-BE49-F238E27FC236}">
                  <a16:creationId xmlns:a16="http://schemas.microsoft.com/office/drawing/2014/main" id="{DD036E6A-3255-4C7B-8CF9-619EF4B065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2757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9" name="Rectangle 85">
              <a:extLst>
                <a:ext uri="{FF2B5EF4-FFF2-40B4-BE49-F238E27FC236}">
                  <a16:creationId xmlns:a16="http://schemas.microsoft.com/office/drawing/2014/main" id="{88448D85-B795-4A93-AAE0-9EDBFB010E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477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80" name="Line 86">
              <a:extLst>
                <a:ext uri="{FF2B5EF4-FFF2-40B4-BE49-F238E27FC236}">
                  <a16:creationId xmlns:a16="http://schemas.microsoft.com/office/drawing/2014/main" id="{F6BD9368-45D4-4309-997E-DDBE7A3654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2525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1" name="Rectangle 87">
              <a:extLst>
                <a:ext uri="{FF2B5EF4-FFF2-40B4-BE49-F238E27FC236}">
                  <a16:creationId xmlns:a16="http://schemas.microsoft.com/office/drawing/2014/main" id="{F8367115-ABA6-4404-9A77-438D1A6F35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245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82" name="Line 88">
              <a:extLst>
                <a:ext uri="{FF2B5EF4-FFF2-40B4-BE49-F238E27FC236}">
                  <a16:creationId xmlns:a16="http://schemas.microsoft.com/office/drawing/2014/main" id="{95BCB64C-2423-4FD9-85B5-5B1610BD64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2293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" name="Rectangle 89">
              <a:extLst>
                <a:ext uri="{FF2B5EF4-FFF2-40B4-BE49-F238E27FC236}">
                  <a16:creationId xmlns:a16="http://schemas.microsoft.com/office/drawing/2014/main" id="{8C923615-4585-4446-AB68-E740BA56D4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012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84" name="Line 90">
              <a:extLst>
                <a:ext uri="{FF2B5EF4-FFF2-40B4-BE49-F238E27FC236}">
                  <a16:creationId xmlns:a16="http://schemas.microsoft.com/office/drawing/2014/main" id="{89894A25-05C2-4012-B170-7DB028C8EC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2061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5" name="Freeform 91">
              <a:extLst>
                <a:ext uri="{FF2B5EF4-FFF2-40B4-BE49-F238E27FC236}">
                  <a16:creationId xmlns:a16="http://schemas.microsoft.com/office/drawing/2014/main" id="{8806500C-A99E-4B2F-A86B-0B8A1E5D23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5" y="2970"/>
              <a:ext cx="4" cy="20"/>
            </a:xfrm>
            <a:custGeom>
              <a:avLst/>
              <a:gdLst>
                <a:gd name="T0" fmla="*/ 4096 w 2"/>
                <a:gd name="T1" fmla="*/ 0 h 4"/>
                <a:gd name="T2" fmla="*/ 2048 w 2"/>
                <a:gd name="T3" fmla="*/ 48828115 h 4"/>
                <a:gd name="T4" fmla="*/ 2048 w 2"/>
                <a:gd name="T5" fmla="*/ 97656180 h 4"/>
                <a:gd name="T6" fmla="*/ 0 w 2"/>
                <a:gd name="T7" fmla="*/ 146484280 h 4"/>
                <a:gd name="T8" fmla="*/ 0 w 2"/>
                <a:gd name="T9" fmla="*/ 146484280 h 4"/>
                <a:gd name="T10" fmla="*/ 0 w 2"/>
                <a:gd name="T11" fmla="*/ 195312355 h 4"/>
                <a:gd name="T12" fmla="*/ 0 w 2"/>
                <a:gd name="T13" fmla="*/ 195312355 h 4"/>
                <a:gd name="T14" fmla="*/ 0 w 2"/>
                <a:gd name="T15" fmla="*/ 195312355 h 4"/>
                <a:gd name="T16" fmla="*/ 0 w 2"/>
                <a:gd name="T17" fmla="*/ 195312355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"/>
                <a:gd name="T28" fmla="*/ 0 h 4"/>
                <a:gd name="T29" fmla="*/ 2 w 2"/>
                <a:gd name="T30" fmla="*/ 4 h 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" h="4">
                  <a:moveTo>
                    <a:pt x="2" y="0"/>
                  </a:move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</a:path>
              </a:pathLst>
            </a:cu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6" name="Rectangle 94">
              <a:extLst>
                <a:ext uri="{FF2B5EF4-FFF2-40B4-BE49-F238E27FC236}">
                  <a16:creationId xmlns:a16="http://schemas.microsoft.com/office/drawing/2014/main" id="{932FBBB2-1EE0-4DCD-9B81-041710FBB5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87" name="Oval 86">
            <a:extLst>
              <a:ext uri="{FF2B5EF4-FFF2-40B4-BE49-F238E27FC236}">
                <a16:creationId xmlns:a16="http://schemas.microsoft.com/office/drawing/2014/main" id="{11FB0C79-B5FC-4857-BC94-03900D8AB65F}"/>
              </a:ext>
            </a:extLst>
          </p:cNvPr>
          <p:cNvSpPr/>
          <p:nvPr/>
        </p:nvSpPr>
        <p:spPr>
          <a:xfrm>
            <a:off x="164210" y="1046735"/>
            <a:ext cx="1070505" cy="97035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aphicFrame>
        <p:nvGraphicFramePr>
          <p:cNvPr id="88" name="Object 87">
            <a:extLst>
              <a:ext uri="{FF2B5EF4-FFF2-40B4-BE49-F238E27FC236}">
                <a16:creationId xmlns:a16="http://schemas.microsoft.com/office/drawing/2014/main" id="{E9955A19-81C6-4143-9855-FFC94300A5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8552173"/>
              </p:ext>
            </p:extLst>
          </p:nvPr>
        </p:nvGraphicFramePr>
        <p:xfrm>
          <a:off x="3868219" y="628128"/>
          <a:ext cx="3872314" cy="605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4" imgW="1625400" imgH="253800" progId="Equation.DSMT4">
                  <p:embed/>
                </p:oleObj>
              </mc:Choice>
              <mc:Fallback>
                <p:oleObj name="Equation" r:id="rId4" imgW="1625400" imgH="253800" progId="Equation.DSMT4">
                  <p:embed/>
                  <p:pic>
                    <p:nvPicPr>
                      <p:cNvPr id="88" name="Object 87">
                        <a:extLst>
                          <a:ext uri="{FF2B5EF4-FFF2-40B4-BE49-F238E27FC236}">
                            <a16:creationId xmlns:a16="http://schemas.microsoft.com/office/drawing/2014/main" id="{E9955A19-81C6-4143-9855-FFC94300A59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68219" y="628128"/>
                        <a:ext cx="3872314" cy="6050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9" name="Group 11">
            <a:extLst>
              <a:ext uri="{FF2B5EF4-FFF2-40B4-BE49-F238E27FC236}">
                <a16:creationId xmlns:a16="http://schemas.microsoft.com/office/drawing/2014/main" id="{E0288A4B-5DC4-421F-8161-40D9C9730EE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84788" y="1373464"/>
            <a:ext cx="2689081" cy="2490498"/>
            <a:chOff x="183" y="1814"/>
            <a:chExt cx="2203" cy="2351"/>
          </a:xfrm>
        </p:grpSpPr>
        <p:sp>
          <p:nvSpPr>
            <p:cNvPr id="90" name="AutoShape 10">
              <a:extLst>
                <a:ext uri="{FF2B5EF4-FFF2-40B4-BE49-F238E27FC236}">
                  <a16:creationId xmlns:a16="http://schemas.microsoft.com/office/drawing/2014/main" id="{B70A0E67-F319-4707-AE02-5535E95FD11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83" y="1819"/>
              <a:ext cx="2203" cy="2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1" name="Rectangle 12">
              <a:extLst>
                <a:ext uri="{FF2B5EF4-FFF2-40B4-BE49-F238E27FC236}">
                  <a16:creationId xmlns:a16="http://schemas.microsoft.com/office/drawing/2014/main" id="{9EE8F056-01DA-4533-A501-FB1F1A2E47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" name="Line 13">
              <a:extLst>
                <a:ext uri="{FF2B5EF4-FFF2-40B4-BE49-F238E27FC236}">
                  <a16:creationId xmlns:a16="http://schemas.microsoft.com/office/drawing/2014/main" id="{B33FAAB1-81D3-4B9C-8BA1-14CDE1E3FF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" name="Line 14">
              <a:extLst>
                <a:ext uri="{FF2B5EF4-FFF2-40B4-BE49-F238E27FC236}">
                  <a16:creationId xmlns:a16="http://schemas.microsoft.com/office/drawing/2014/main" id="{248019B2-CD3F-448C-A4B6-8C212BABCB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7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4" name="Line 15">
              <a:extLst>
                <a:ext uri="{FF2B5EF4-FFF2-40B4-BE49-F238E27FC236}">
                  <a16:creationId xmlns:a16="http://schemas.microsoft.com/office/drawing/2014/main" id="{A202B7A3-0097-4970-8C47-AA1B2D2307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4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5" name="Line 16">
              <a:extLst>
                <a:ext uri="{FF2B5EF4-FFF2-40B4-BE49-F238E27FC236}">
                  <a16:creationId xmlns:a16="http://schemas.microsoft.com/office/drawing/2014/main" id="{523CCD3C-ABDC-4D00-96BB-6439710413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6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6" name="Line 17">
              <a:extLst>
                <a:ext uri="{FF2B5EF4-FFF2-40B4-BE49-F238E27FC236}">
                  <a16:creationId xmlns:a16="http://schemas.microsoft.com/office/drawing/2014/main" id="{9C23F01F-304B-4D61-884B-134F9CE745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7" name="Line 18">
              <a:extLst>
                <a:ext uri="{FF2B5EF4-FFF2-40B4-BE49-F238E27FC236}">
                  <a16:creationId xmlns:a16="http://schemas.microsoft.com/office/drawing/2014/main" id="{CC8C3CBB-7C55-4D39-AA32-F4CDB601FA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6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8" name="Line 19">
              <a:extLst>
                <a:ext uri="{FF2B5EF4-FFF2-40B4-BE49-F238E27FC236}">
                  <a16:creationId xmlns:a16="http://schemas.microsoft.com/office/drawing/2014/main" id="{54E70D7D-8942-48D9-9E2E-8360068D2F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6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9" name="Line 20">
              <a:extLst>
                <a:ext uri="{FF2B5EF4-FFF2-40B4-BE49-F238E27FC236}">
                  <a16:creationId xmlns:a16="http://schemas.microsoft.com/office/drawing/2014/main" id="{30AAC116-3A6D-49D5-A02A-8326ADC02F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6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0" name="Line 21">
              <a:extLst>
                <a:ext uri="{FF2B5EF4-FFF2-40B4-BE49-F238E27FC236}">
                  <a16:creationId xmlns:a16="http://schemas.microsoft.com/office/drawing/2014/main" id="{3B83AABC-88E6-4354-88C7-8B5B82C4FB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0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1" name="Line 22">
              <a:extLst>
                <a:ext uri="{FF2B5EF4-FFF2-40B4-BE49-F238E27FC236}">
                  <a16:creationId xmlns:a16="http://schemas.microsoft.com/office/drawing/2014/main" id="{5CDCA430-BBCB-4D5C-9301-5F1E1BC27A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04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" name="Line 23">
              <a:extLst>
                <a:ext uri="{FF2B5EF4-FFF2-40B4-BE49-F238E27FC236}">
                  <a16:creationId xmlns:a16="http://schemas.microsoft.com/office/drawing/2014/main" id="{6B947663-2640-4133-95F4-B1D85A3DCF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21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3" name="Line 24">
              <a:extLst>
                <a:ext uri="{FF2B5EF4-FFF2-40B4-BE49-F238E27FC236}">
                  <a16:creationId xmlns:a16="http://schemas.microsoft.com/office/drawing/2014/main" id="{41C0C68A-CB19-47BB-BB84-A91ADF5DE7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2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4" name="Line 25">
              <a:extLst>
                <a:ext uri="{FF2B5EF4-FFF2-40B4-BE49-F238E27FC236}">
                  <a16:creationId xmlns:a16="http://schemas.microsoft.com/office/drawing/2014/main" id="{B58CD053-E08F-4A15-8205-D7A043E5AF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41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" name="Line 26">
              <a:extLst>
                <a:ext uri="{FF2B5EF4-FFF2-40B4-BE49-F238E27FC236}">
                  <a16:creationId xmlns:a16="http://schemas.microsoft.com/office/drawing/2014/main" id="{860CAE7B-824A-446B-A359-C9C2C24560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4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" name="Line 27">
              <a:extLst>
                <a:ext uri="{FF2B5EF4-FFF2-40B4-BE49-F238E27FC236}">
                  <a16:creationId xmlns:a16="http://schemas.microsoft.com/office/drawing/2014/main" id="{3FB76083-3D30-48B3-9D69-9EF9F0EA87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0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" name="Line 28">
              <a:extLst>
                <a:ext uri="{FF2B5EF4-FFF2-40B4-BE49-F238E27FC236}">
                  <a16:creationId xmlns:a16="http://schemas.microsoft.com/office/drawing/2014/main" id="{FE79C22E-9A55-4119-AB60-418A9D2725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" name="Line 29">
              <a:extLst>
                <a:ext uri="{FF2B5EF4-FFF2-40B4-BE49-F238E27FC236}">
                  <a16:creationId xmlns:a16="http://schemas.microsoft.com/office/drawing/2014/main" id="{90843C94-B3DF-4D4B-ACDC-67C3C025BB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918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" name="Line 30">
              <a:extLst>
                <a:ext uri="{FF2B5EF4-FFF2-40B4-BE49-F238E27FC236}">
                  <a16:creationId xmlns:a16="http://schemas.microsoft.com/office/drawing/2014/main" id="{1EA94C2F-968C-4DBF-BB6E-A1F1CB2202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92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" name="Line 31">
              <a:extLst>
                <a:ext uri="{FF2B5EF4-FFF2-40B4-BE49-F238E27FC236}">
                  <a16:creationId xmlns:a16="http://schemas.microsoft.com/office/drawing/2014/main" id="{A198A371-F866-40CA-ABCA-6F0807439B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686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" name="Line 32">
              <a:extLst>
                <a:ext uri="{FF2B5EF4-FFF2-40B4-BE49-F238E27FC236}">
                  <a16:creationId xmlns:a16="http://schemas.microsoft.com/office/drawing/2014/main" id="{62AC14A6-A879-4766-B6BF-7133ECBCD5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691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" name="Line 33">
              <a:extLst>
                <a:ext uri="{FF2B5EF4-FFF2-40B4-BE49-F238E27FC236}">
                  <a16:creationId xmlns:a16="http://schemas.microsoft.com/office/drawing/2014/main" id="{0F929D53-6A52-4D72-9B5D-C6614BEFAB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454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" name="Line 34">
              <a:extLst>
                <a:ext uri="{FF2B5EF4-FFF2-40B4-BE49-F238E27FC236}">
                  <a16:creationId xmlns:a16="http://schemas.microsoft.com/office/drawing/2014/main" id="{7C73200A-664E-4A60-917E-F750F94DDB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459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4" name="Line 35">
              <a:extLst>
                <a:ext uri="{FF2B5EF4-FFF2-40B4-BE49-F238E27FC236}">
                  <a16:creationId xmlns:a16="http://schemas.microsoft.com/office/drawing/2014/main" id="{1490CB52-41F9-40BB-9656-E1E380B8C9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222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5" name="Line 36">
              <a:extLst>
                <a:ext uri="{FF2B5EF4-FFF2-40B4-BE49-F238E27FC236}">
                  <a16:creationId xmlns:a16="http://schemas.microsoft.com/office/drawing/2014/main" id="{12036EB4-DC69-411F-A45B-506388F486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227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6" name="Line 37">
              <a:extLst>
                <a:ext uri="{FF2B5EF4-FFF2-40B4-BE49-F238E27FC236}">
                  <a16:creationId xmlns:a16="http://schemas.microsoft.com/office/drawing/2014/main" id="{8964BE60-FA9E-4AE5-A474-2B18328905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75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7" name="Line 38">
              <a:extLst>
                <a:ext uri="{FF2B5EF4-FFF2-40B4-BE49-F238E27FC236}">
                  <a16:creationId xmlns:a16="http://schemas.microsoft.com/office/drawing/2014/main" id="{A2252DC0-16A7-4F9B-A608-9A9FECEC80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757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8" name="Line 39">
              <a:extLst>
                <a:ext uri="{FF2B5EF4-FFF2-40B4-BE49-F238E27FC236}">
                  <a16:creationId xmlns:a16="http://schemas.microsoft.com/office/drawing/2014/main" id="{653750A7-1CA2-4A12-8B62-CA6E1968AA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52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9" name="Line 40">
              <a:extLst>
                <a:ext uri="{FF2B5EF4-FFF2-40B4-BE49-F238E27FC236}">
                  <a16:creationId xmlns:a16="http://schemas.microsoft.com/office/drawing/2014/main" id="{7CA89CB2-811D-4E11-B4AD-B273AA6B1E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525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0" name="Line 41">
              <a:extLst>
                <a:ext uri="{FF2B5EF4-FFF2-40B4-BE49-F238E27FC236}">
                  <a16:creationId xmlns:a16="http://schemas.microsoft.com/office/drawing/2014/main" id="{E99CA0EE-8D2F-4391-A1DF-4C46F046C3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288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1" name="Line 42">
              <a:extLst>
                <a:ext uri="{FF2B5EF4-FFF2-40B4-BE49-F238E27FC236}">
                  <a16:creationId xmlns:a16="http://schemas.microsoft.com/office/drawing/2014/main" id="{FA8B507C-E952-4A9E-8B8B-AADA4EB7F0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29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2" name="Line 43">
              <a:extLst>
                <a:ext uri="{FF2B5EF4-FFF2-40B4-BE49-F238E27FC236}">
                  <a16:creationId xmlns:a16="http://schemas.microsoft.com/office/drawing/2014/main" id="{92C9DBF0-F44F-4A68-A7EA-95F9CBACD4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056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" name="Line 44">
              <a:extLst>
                <a:ext uri="{FF2B5EF4-FFF2-40B4-BE49-F238E27FC236}">
                  <a16:creationId xmlns:a16="http://schemas.microsoft.com/office/drawing/2014/main" id="{233A8027-C57A-424E-88D6-8ED166CFDF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061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4" name="Line 45">
              <a:extLst>
                <a:ext uri="{FF2B5EF4-FFF2-40B4-BE49-F238E27FC236}">
                  <a16:creationId xmlns:a16="http://schemas.microsoft.com/office/drawing/2014/main" id="{2D53A496-E80A-49DA-8015-A9169E385A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98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5" name="Line 46">
              <a:extLst>
                <a:ext uri="{FF2B5EF4-FFF2-40B4-BE49-F238E27FC236}">
                  <a16:creationId xmlns:a16="http://schemas.microsoft.com/office/drawing/2014/main" id="{FFACBB3D-1365-4058-990F-7482A0AF0D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985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6" name="Line 47">
              <a:extLst>
                <a:ext uri="{FF2B5EF4-FFF2-40B4-BE49-F238E27FC236}">
                  <a16:creationId xmlns:a16="http://schemas.microsoft.com/office/drawing/2014/main" id="{B857454A-1952-44B4-BC68-8E57BE3E3F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99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7" name="Line 48">
              <a:extLst>
                <a:ext uri="{FF2B5EF4-FFF2-40B4-BE49-F238E27FC236}">
                  <a16:creationId xmlns:a16="http://schemas.microsoft.com/office/drawing/2014/main" id="{2BFE9723-9AE0-4249-81AA-5323F6BACC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994"/>
              <a:ext cx="219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8" name="Rectangle 49">
              <a:extLst>
                <a:ext uri="{FF2B5EF4-FFF2-40B4-BE49-F238E27FC236}">
                  <a16:creationId xmlns:a16="http://schemas.microsoft.com/office/drawing/2014/main" id="{39967272-0E1E-4DB5-AC0E-9C207FD67B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8" y="2835"/>
              <a:ext cx="3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129" name="Freeform 50">
              <a:extLst>
                <a:ext uri="{FF2B5EF4-FFF2-40B4-BE49-F238E27FC236}">
                  <a16:creationId xmlns:a16="http://schemas.microsoft.com/office/drawing/2014/main" id="{DEBC32BC-B148-4AEF-8313-9163FC85A5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0" y="2946"/>
              <a:ext cx="20" cy="87"/>
            </a:xfrm>
            <a:custGeom>
              <a:avLst/>
              <a:gdLst>
                <a:gd name="T0" fmla="*/ 0 w 20"/>
                <a:gd name="T1" fmla="*/ 0 h 87"/>
                <a:gd name="T2" fmla="*/ 20 w 20"/>
                <a:gd name="T3" fmla="*/ 44 h 87"/>
                <a:gd name="T4" fmla="*/ 0 w 20"/>
                <a:gd name="T5" fmla="*/ 87 h 87"/>
                <a:gd name="T6" fmla="*/ 0 w 20"/>
                <a:gd name="T7" fmla="*/ 0 h 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87"/>
                <a:gd name="T14" fmla="*/ 20 w 20"/>
                <a:gd name="T15" fmla="*/ 87 h 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87">
                  <a:moveTo>
                    <a:pt x="0" y="0"/>
                  </a:moveTo>
                  <a:lnTo>
                    <a:pt x="20" y="44"/>
                  </a:lnTo>
                  <a:lnTo>
                    <a:pt x="0" y="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0" name="Line 51">
              <a:extLst>
                <a:ext uri="{FF2B5EF4-FFF2-40B4-BE49-F238E27FC236}">
                  <a16:creationId xmlns:a16="http://schemas.microsoft.com/office/drawing/2014/main" id="{A09A6D70-766F-400C-8735-AA31862357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80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1" name="Line 52">
              <a:extLst>
                <a:ext uri="{FF2B5EF4-FFF2-40B4-BE49-F238E27FC236}">
                  <a16:creationId xmlns:a16="http://schemas.microsoft.com/office/drawing/2014/main" id="{41B4F702-7150-4641-9298-C199C49461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8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2" name="Line 53">
              <a:extLst>
                <a:ext uri="{FF2B5EF4-FFF2-40B4-BE49-F238E27FC236}">
                  <a16:creationId xmlns:a16="http://schemas.microsoft.com/office/drawing/2014/main" id="{AB96B43B-A75B-4BFC-ABB9-D851F04C02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8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" name="Line 54">
              <a:extLst>
                <a:ext uri="{FF2B5EF4-FFF2-40B4-BE49-F238E27FC236}">
                  <a16:creationId xmlns:a16="http://schemas.microsoft.com/office/drawing/2014/main" id="{A062E4D5-4F6D-4E3D-A465-B83FE9B911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87" y="1824"/>
              <a:ext cx="1" cy="233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" name="Rectangle 55">
              <a:extLst>
                <a:ext uri="{FF2B5EF4-FFF2-40B4-BE49-F238E27FC236}">
                  <a16:creationId xmlns:a16="http://schemas.microsoft.com/office/drawing/2014/main" id="{27DA2C0A-12C4-4F5E-A689-86EED304B1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" y="1814"/>
              <a:ext cx="3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135" name="Freeform 56">
              <a:extLst>
                <a:ext uri="{FF2B5EF4-FFF2-40B4-BE49-F238E27FC236}">
                  <a16:creationId xmlns:a16="http://schemas.microsoft.com/office/drawing/2014/main" id="{74800728-D0D3-4385-851D-95C7EB86A4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5" y="1829"/>
              <a:ext cx="39" cy="43"/>
            </a:xfrm>
            <a:custGeom>
              <a:avLst/>
              <a:gdLst>
                <a:gd name="T0" fmla="*/ 0 w 39"/>
                <a:gd name="T1" fmla="*/ 43 h 43"/>
                <a:gd name="T2" fmla="*/ 20 w 39"/>
                <a:gd name="T3" fmla="*/ 0 h 43"/>
                <a:gd name="T4" fmla="*/ 39 w 39"/>
                <a:gd name="T5" fmla="*/ 43 h 43"/>
                <a:gd name="T6" fmla="*/ 0 w 39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"/>
                <a:gd name="T13" fmla="*/ 0 h 43"/>
                <a:gd name="T14" fmla="*/ 39 w 39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" h="43">
                  <a:moveTo>
                    <a:pt x="0" y="43"/>
                  </a:moveTo>
                  <a:lnTo>
                    <a:pt x="20" y="0"/>
                  </a:lnTo>
                  <a:lnTo>
                    <a:pt x="39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6" name="Rectangle 57">
              <a:extLst>
                <a:ext uri="{FF2B5EF4-FFF2-40B4-BE49-F238E27FC236}">
                  <a16:creationId xmlns:a16="http://schemas.microsoft.com/office/drawing/2014/main" id="{5319B837-3225-4D82-86FA-0D1774B39C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7" name="Line 58">
              <a:extLst>
                <a:ext uri="{FF2B5EF4-FFF2-40B4-BE49-F238E27FC236}">
                  <a16:creationId xmlns:a16="http://schemas.microsoft.com/office/drawing/2014/main" id="{1B6CBC5B-A474-4BFD-B542-689E3A26B4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7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8" name="Rectangle 59">
              <a:extLst>
                <a:ext uri="{FF2B5EF4-FFF2-40B4-BE49-F238E27FC236}">
                  <a16:creationId xmlns:a16="http://schemas.microsoft.com/office/drawing/2014/main" id="{A185999D-A38A-4EB7-BF80-AFEE483717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-8</a:t>
              </a:r>
              <a:endParaRPr lang="en-US"/>
            </a:p>
          </p:txBody>
        </p:sp>
        <p:sp>
          <p:nvSpPr>
            <p:cNvPr id="139" name="Line 60">
              <a:extLst>
                <a:ext uri="{FF2B5EF4-FFF2-40B4-BE49-F238E27FC236}">
                  <a16:creationId xmlns:a16="http://schemas.microsoft.com/office/drawing/2014/main" id="{0456E0E2-013C-4B98-9B61-AEEA71057F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6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0" name="Rectangle 61">
              <a:extLst>
                <a:ext uri="{FF2B5EF4-FFF2-40B4-BE49-F238E27FC236}">
                  <a16:creationId xmlns:a16="http://schemas.microsoft.com/office/drawing/2014/main" id="{BCB271FE-0FB1-4740-AA9E-D9EA92B23B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141" name="Line 62">
              <a:extLst>
                <a:ext uri="{FF2B5EF4-FFF2-40B4-BE49-F238E27FC236}">
                  <a16:creationId xmlns:a16="http://schemas.microsoft.com/office/drawing/2014/main" id="{26C8771F-7B5F-4264-8387-844135700E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6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2" name="Rectangle 63">
              <a:extLst>
                <a:ext uri="{FF2B5EF4-FFF2-40B4-BE49-F238E27FC236}">
                  <a16:creationId xmlns:a16="http://schemas.microsoft.com/office/drawing/2014/main" id="{1B61B17F-860D-40A1-BB93-A3F9F5B466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4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143" name="Line 64">
              <a:extLst>
                <a:ext uri="{FF2B5EF4-FFF2-40B4-BE49-F238E27FC236}">
                  <a16:creationId xmlns:a16="http://schemas.microsoft.com/office/drawing/2014/main" id="{2AE4BD59-9F35-4467-B0A1-79AF83F7F2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5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" name="Rectangle 65">
              <a:extLst>
                <a:ext uri="{FF2B5EF4-FFF2-40B4-BE49-F238E27FC236}">
                  <a16:creationId xmlns:a16="http://schemas.microsoft.com/office/drawing/2014/main" id="{17EA5D2E-9CDD-4DC8-AD19-4C563D1EE2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145" name="Rectangle 66">
              <a:extLst>
                <a:ext uri="{FF2B5EF4-FFF2-40B4-BE49-F238E27FC236}">
                  <a16:creationId xmlns:a16="http://schemas.microsoft.com/office/drawing/2014/main" id="{D09B194B-F3F6-4424-89DA-37CDCF18E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3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146" name="Line 67">
              <a:extLst>
                <a:ext uri="{FF2B5EF4-FFF2-40B4-BE49-F238E27FC236}">
                  <a16:creationId xmlns:a16="http://schemas.microsoft.com/office/drawing/2014/main" id="{08C6C040-A688-41E0-B1CC-9C2943047F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04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7" name="Rectangle 68">
              <a:extLst>
                <a:ext uri="{FF2B5EF4-FFF2-40B4-BE49-F238E27FC236}">
                  <a16:creationId xmlns:a16="http://schemas.microsoft.com/office/drawing/2014/main" id="{C30022B8-91B6-4482-94A4-53A9AF7E86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6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148" name="Line 69">
              <a:extLst>
                <a:ext uri="{FF2B5EF4-FFF2-40B4-BE49-F238E27FC236}">
                  <a16:creationId xmlns:a16="http://schemas.microsoft.com/office/drawing/2014/main" id="{F64AD07B-A99F-4A01-AB50-91C4384C18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3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9" name="Rectangle 70">
              <a:extLst>
                <a:ext uri="{FF2B5EF4-FFF2-40B4-BE49-F238E27FC236}">
                  <a16:creationId xmlns:a16="http://schemas.microsoft.com/office/drawing/2014/main" id="{F59DCA4B-1DAD-4758-9757-2DB4A00D06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6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150" name="Line 71">
              <a:extLst>
                <a:ext uri="{FF2B5EF4-FFF2-40B4-BE49-F238E27FC236}">
                  <a16:creationId xmlns:a16="http://schemas.microsoft.com/office/drawing/2014/main" id="{FF7426FC-52E2-4F23-BDD3-9278DCB909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43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1" name="Rectangle 72">
              <a:extLst>
                <a:ext uri="{FF2B5EF4-FFF2-40B4-BE49-F238E27FC236}">
                  <a16:creationId xmlns:a16="http://schemas.microsoft.com/office/drawing/2014/main" id="{8D867C32-850C-42AF-9FA8-732E5C7F57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5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152" name="Line 73">
              <a:extLst>
                <a:ext uri="{FF2B5EF4-FFF2-40B4-BE49-F238E27FC236}">
                  <a16:creationId xmlns:a16="http://schemas.microsoft.com/office/drawing/2014/main" id="{A3FDA60F-800F-4246-A242-08CE75470E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2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" name="Rectangle 74">
              <a:extLst>
                <a:ext uri="{FF2B5EF4-FFF2-40B4-BE49-F238E27FC236}">
                  <a16:creationId xmlns:a16="http://schemas.microsoft.com/office/drawing/2014/main" id="{88291C46-826D-4CAA-A71D-D1AEF0EE4D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4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154" name="Rectangle 75">
              <a:extLst>
                <a:ext uri="{FF2B5EF4-FFF2-40B4-BE49-F238E27FC236}">
                  <a16:creationId xmlns:a16="http://schemas.microsoft.com/office/drawing/2014/main" id="{842E72AC-7A94-479B-8AD8-EFEE8246ED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" y="3875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-8</a:t>
              </a:r>
              <a:endParaRPr lang="en-US"/>
            </a:p>
          </p:txBody>
        </p:sp>
        <p:sp>
          <p:nvSpPr>
            <p:cNvPr id="155" name="Line 76">
              <a:extLst>
                <a:ext uri="{FF2B5EF4-FFF2-40B4-BE49-F238E27FC236}">
                  <a16:creationId xmlns:a16="http://schemas.microsoft.com/office/drawing/2014/main" id="{5133F136-9992-46D5-8A30-0D1C3FB8D9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3923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6" name="Rectangle 77">
              <a:extLst>
                <a:ext uri="{FF2B5EF4-FFF2-40B4-BE49-F238E27FC236}">
                  <a16:creationId xmlns:a16="http://schemas.microsoft.com/office/drawing/2014/main" id="{54D5088A-D8BF-4479-95CA-DA35F3AEAA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" y="364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157" name="Line 78">
              <a:extLst>
                <a:ext uri="{FF2B5EF4-FFF2-40B4-BE49-F238E27FC236}">
                  <a16:creationId xmlns:a16="http://schemas.microsoft.com/office/drawing/2014/main" id="{EF850281-B919-484C-A66F-4D77920C33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3691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8" name="Rectangle 79">
              <a:extLst>
                <a:ext uri="{FF2B5EF4-FFF2-40B4-BE49-F238E27FC236}">
                  <a16:creationId xmlns:a16="http://schemas.microsoft.com/office/drawing/2014/main" id="{657E913B-B2BF-4AB8-8A6B-F85F81C68E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" y="3410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159" name="Line 80">
              <a:extLst>
                <a:ext uri="{FF2B5EF4-FFF2-40B4-BE49-F238E27FC236}">
                  <a16:creationId xmlns:a16="http://schemas.microsoft.com/office/drawing/2014/main" id="{8F8CCA5F-823C-49AC-B747-334EC911D3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3459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0" name="Rectangle 81">
              <a:extLst>
                <a:ext uri="{FF2B5EF4-FFF2-40B4-BE49-F238E27FC236}">
                  <a16:creationId xmlns:a16="http://schemas.microsoft.com/office/drawing/2014/main" id="{0CB418A1-8B7A-438D-942F-386BAF86F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" y="3178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161" name="Line 82">
              <a:extLst>
                <a:ext uri="{FF2B5EF4-FFF2-40B4-BE49-F238E27FC236}">
                  <a16:creationId xmlns:a16="http://schemas.microsoft.com/office/drawing/2014/main" id="{0F3C404C-EF23-4AA9-A973-210D231494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3227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2" name="Rectangle 83">
              <a:extLst>
                <a:ext uri="{FF2B5EF4-FFF2-40B4-BE49-F238E27FC236}">
                  <a16:creationId xmlns:a16="http://schemas.microsoft.com/office/drawing/2014/main" id="{CEEE6156-C967-460E-8DA2-B7E3D599E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09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163" name="Line 84">
              <a:extLst>
                <a:ext uri="{FF2B5EF4-FFF2-40B4-BE49-F238E27FC236}">
                  <a16:creationId xmlns:a16="http://schemas.microsoft.com/office/drawing/2014/main" id="{63EB52FF-F5C7-4CF1-A42E-9E8656EC0C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2757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" name="Rectangle 85">
              <a:extLst>
                <a:ext uri="{FF2B5EF4-FFF2-40B4-BE49-F238E27FC236}">
                  <a16:creationId xmlns:a16="http://schemas.microsoft.com/office/drawing/2014/main" id="{99DEAFD6-13AF-4D49-BC5C-09A115A9B6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477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165" name="Line 86">
              <a:extLst>
                <a:ext uri="{FF2B5EF4-FFF2-40B4-BE49-F238E27FC236}">
                  <a16:creationId xmlns:a16="http://schemas.microsoft.com/office/drawing/2014/main" id="{8D6B0801-6BA0-4EFC-BBBA-84C9D2C0E5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2525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6" name="Rectangle 87">
              <a:extLst>
                <a:ext uri="{FF2B5EF4-FFF2-40B4-BE49-F238E27FC236}">
                  <a16:creationId xmlns:a16="http://schemas.microsoft.com/office/drawing/2014/main" id="{BAC5F084-63DE-43B4-A35A-AC25C3CB6F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245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167" name="Line 88">
              <a:extLst>
                <a:ext uri="{FF2B5EF4-FFF2-40B4-BE49-F238E27FC236}">
                  <a16:creationId xmlns:a16="http://schemas.microsoft.com/office/drawing/2014/main" id="{1C392990-D924-4DD5-BA78-A601331EC6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2293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8" name="Rectangle 89">
              <a:extLst>
                <a:ext uri="{FF2B5EF4-FFF2-40B4-BE49-F238E27FC236}">
                  <a16:creationId xmlns:a16="http://schemas.microsoft.com/office/drawing/2014/main" id="{99B3886C-6983-44D4-9899-CFB183D77F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012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169" name="Line 90">
              <a:extLst>
                <a:ext uri="{FF2B5EF4-FFF2-40B4-BE49-F238E27FC236}">
                  <a16:creationId xmlns:a16="http://schemas.microsoft.com/office/drawing/2014/main" id="{CA400EB3-2568-4260-A1A6-9057FA33FF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2061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0" name="Freeform 91">
              <a:extLst>
                <a:ext uri="{FF2B5EF4-FFF2-40B4-BE49-F238E27FC236}">
                  <a16:creationId xmlns:a16="http://schemas.microsoft.com/office/drawing/2014/main" id="{9E24ADE4-4666-47B4-8202-0EED576EFA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5" y="2970"/>
              <a:ext cx="4" cy="20"/>
            </a:xfrm>
            <a:custGeom>
              <a:avLst/>
              <a:gdLst>
                <a:gd name="T0" fmla="*/ 4096 w 2"/>
                <a:gd name="T1" fmla="*/ 0 h 4"/>
                <a:gd name="T2" fmla="*/ 2048 w 2"/>
                <a:gd name="T3" fmla="*/ 48828115 h 4"/>
                <a:gd name="T4" fmla="*/ 2048 w 2"/>
                <a:gd name="T5" fmla="*/ 97656180 h 4"/>
                <a:gd name="T6" fmla="*/ 0 w 2"/>
                <a:gd name="T7" fmla="*/ 146484280 h 4"/>
                <a:gd name="T8" fmla="*/ 0 w 2"/>
                <a:gd name="T9" fmla="*/ 146484280 h 4"/>
                <a:gd name="T10" fmla="*/ 0 w 2"/>
                <a:gd name="T11" fmla="*/ 195312355 h 4"/>
                <a:gd name="T12" fmla="*/ 0 w 2"/>
                <a:gd name="T13" fmla="*/ 195312355 h 4"/>
                <a:gd name="T14" fmla="*/ 0 w 2"/>
                <a:gd name="T15" fmla="*/ 195312355 h 4"/>
                <a:gd name="T16" fmla="*/ 0 w 2"/>
                <a:gd name="T17" fmla="*/ 195312355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"/>
                <a:gd name="T28" fmla="*/ 0 h 4"/>
                <a:gd name="T29" fmla="*/ 2 w 2"/>
                <a:gd name="T30" fmla="*/ 4 h 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" h="4">
                  <a:moveTo>
                    <a:pt x="2" y="0"/>
                  </a:move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</a:path>
              </a:pathLst>
            </a:cu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1" name="Rectangle 94">
              <a:extLst>
                <a:ext uri="{FF2B5EF4-FFF2-40B4-BE49-F238E27FC236}">
                  <a16:creationId xmlns:a16="http://schemas.microsoft.com/office/drawing/2014/main" id="{C7E714C8-ED9F-412E-AA75-90B3A013BF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72" name="Oval 171">
            <a:extLst>
              <a:ext uri="{FF2B5EF4-FFF2-40B4-BE49-F238E27FC236}">
                <a16:creationId xmlns:a16="http://schemas.microsoft.com/office/drawing/2014/main" id="{EE03E9C6-B9CD-486E-9480-1B896952F766}"/>
              </a:ext>
            </a:extLst>
          </p:cNvPr>
          <p:cNvSpPr/>
          <p:nvPr/>
        </p:nvSpPr>
        <p:spPr>
          <a:xfrm>
            <a:off x="3655771" y="1396769"/>
            <a:ext cx="541172" cy="97035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pSp>
        <p:nvGrpSpPr>
          <p:cNvPr id="173" name="Group 11">
            <a:extLst>
              <a:ext uri="{FF2B5EF4-FFF2-40B4-BE49-F238E27FC236}">
                <a16:creationId xmlns:a16="http://schemas.microsoft.com/office/drawing/2014/main" id="{B24C549D-C648-4571-839A-C5BA5DDB5AD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41985" y="4287220"/>
            <a:ext cx="2689081" cy="2490498"/>
            <a:chOff x="183" y="1814"/>
            <a:chExt cx="2203" cy="2351"/>
          </a:xfrm>
        </p:grpSpPr>
        <p:sp>
          <p:nvSpPr>
            <p:cNvPr id="174" name="AutoShape 10">
              <a:extLst>
                <a:ext uri="{FF2B5EF4-FFF2-40B4-BE49-F238E27FC236}">
                  <a16:creationId xmlns:a16="http://schemas.microsoft.com/office/drawing/2014/main" id="{BDD88883-3FA3-4FE0-9E0D-6F11B217CED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83" y="1819"/>
              <a:ext cx="2203" cy="2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" name="Rectangle 12">
              <a:extLst>
                <a:ext uri="{FF2B5EF4-FFF2-40B4-BE49-F238E27FC236}">
                  <a16:creationId xmlns:a16="http://schemas.microsoft.com/office/drawing/2014/main" id="{5D06C1FD-34BC-486D-A27E-E2F2D27F5C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6" name="Line 13">
              <a:extLst>
                <a:ext uri="{FF2B5EF4-FFF2-40B4-BE49-F238E27FC236}">
                  <a16:creationId xmlns:a16="http://schemas.microsoft.com/office/drawing/2014/main" id="{006271FE-13E7-417B-A9DC-DAC01BAA81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7" name="Line 14">
              <a:extLst>
                <a:ext uri="{FF2B5EF4-FFF2-40B4-BE49-F238E27FC236}">
                  <a16:creationId xmlns:a16="http://schemas.microsoft.com/office/drawing/2014/main" id="{EF562184-1E5B-441C-BF8A-5F06A62264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7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8" name="Line 15">
              <a:extLst>
                <a:ext uri="{FF2B5EF4-FFF2-40B4-BE49-F238E27FC236}">
                  <a16:creationId xmlns:a16="http://schemas.microsoft.com/office/drawing/2014/main" id="{26415886-81F5-4C87-BA94-471BE32172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4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9" name="Line 16">
              <a:extLst>
                <a:ext uri="{FF2B5EF4-FFF2-40B4-BE49-F238E27FC236}">
                  <a16:creationId xmlns:a16="http://schemas.microsoft.com/office/drawing/2014/main" id="{AF462D39-1693-4140-B44D-9A64131CE2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6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0" name="Line 17">
              <a:extLst>
                <a:ext uri="{FF2B5EF4-FFF2-40B4-BE49-F238E27FC236}">
                  <a16:creationId xmlns:a16="http://schemas.microsoft.com/office/drawing/2014/main" id="{1BD2DF24-F0F5-4C1C-A64C-92E4F933C5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1" name="Line 18">
              <a:extLst>
                <a:ext uri="{FF2B5EF4-FFF2-40B4-BE49-F238E27FC236}">
                  <a16:creationId xmlns:a16="http://schemas.microsoft.com/office/drawing/2014/main" id="{0DC15B34-397B-4D7C-84F1-37424448C9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6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2" name="Line 19">
              <a:extLst>
                <a:ext uri="{FF2B5EF4-FFF2-40B4-BE49-F238E27FC236}">
                  <a16:creationId xmlns:a16="http://schemas.microsoft.com/office/drawing/2014/main" id="{01DF6A84-C41F-4494-8B1A-A57925E0F8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6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3" name="Line 20">
              <a:extLst>
                <a:ext uri="{FF2B5EF4-FFF2-40B4-BE49-F238E27FC236}">
                  <a16:creationId xmlns:a16="http://schemas.microsoft.com/office/drawing/2014/main" id="{5BFAB314-AFB0-4E20-8BF2-56C06AA1FE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6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" name="Line 21">
              <a:extLst>
                <a:ext uri="{FF2B5EF4-FFF2-40B4-BE49-F238E27FC236}">
                  <a16:creationId xmlns:a16="http://schemas.microsoft.com/office/drawing/2014/main" id="{FEF522BE-68FD-4EED-8841-232FA41A18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0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" name="Line 22">
              <a:extLst>
                <a:ext uri="{FF2B5EF4-FFF2-40B4-BE49-F238E27FC236}">
                  <a16:creationId xmlns:a16="http://schemas.microsoft.com/office/drawing/2014/main" id="{89229DAB-A484-4FA1-B672-E21DBB8B7F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04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" name="Line 23">
              <a:extLst>
                <a:ext uri="{FF2B5EF4-FFF2-40B4-BE49-F238E27FC236}">
                  <a16:creationId xmlns:a16="http://schemas.microsoft.com/office/drawing/2014/main" id="{08E8F205-84C6-40CD-A991-3E0B3EF97B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21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7" name="Line 24">
              <a:extLst>
                <a:ext uri="{FF2B5EF4-FFF2-40B4-BE49-F238E27FC236}">
                  <a16:creationId xmlns:a16="http://schemas.microsoft.com/office/drawing/2014/main" id="{1FDFD968-288F-4BF3-8255-1D319ED3BE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2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8" name="Line 25">
              <a:extLst>
                <a:ext uri="{FF2B5EF4-FFF2-40B4-BE49-F238E27FC236}">
                  <a16:creationId xmlns:a16="http://schemas.microsoft.com/office/drawing/2014/main" id="{BCFFF70A-A6DA-4703-9AEF-CA4DFB4DC2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41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9" name="Line 26">
              <a:extLst>
                <a:ext uri="{FF2B5EF4-FFF2-40B4-BE49-F238E27FC236}">
                  <a16:creationId xmlns:a16="http://schemas.microsoft.com/office/drawing/2014/main" id="{A0D34BDB-9596-49B4-A2F1-75E84F1C09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4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0" name="Line 27">
              <a:extLst>
                <a:ext uri="{FF2B5EF4-FFF2-40B4-BE49-F238E27FC236}">
                  <a16:creationId xmlns:a16="http://schemas.microsoft.com/office/drawing/2014/main" id="{4B915777-BEB1-4AE8-B35A-C2B644F6AA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0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1" name="Line 28">
              <a:extLst>
                <a:ext uri="{FF2B5EF4-FFF2-40B4-BE49-F238E27FC236}">
                  <a16:creationId xmlns:a16="http://schemas.microsoft.com/office/drawing/2014/main" id="{2DBB386F-7B46-4D79-B22C-FFDD84077E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2" name="Line 29">
              <a:extLst>
                <a:ext uri="{FF2B5EF4-FFF2-40B4-BE49-F238E27FC236}">
                  <a16:creationId xmlns:a16="http://schemas.microsoft.com/office/drawing/2014/main" id="{675FCE26-1696-462B-8C63-6B1346282D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918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3" name="Line 30">
              <a:extLst>
                <a:ext uri="{FF2B5EF4-FFF2-40B4-BE49-F238E27FC236}">
                  <a16:creationId xmlns:a16="http://schemas.microsoft.com/office/drawing/2014/main" id="{E1D1CCB4-48B9-4483-8103-5F8521979F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92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4" name="Line 31">
              <a:extLst>
                <a:ext uri="{FF2B5EF4-FFF2-40B4-BE49-F238E27FC236}">
                  <a16:creationId xmlns:a16="http://schemas.microsoft.com/office/drawing/2014/main" id="{8E62148A-B286-434C-8FD7-3FC987FD21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686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5" name="Line 32">
              <a:extLst>
                <a:ext uri="{FF2B5EF4-FFF2-40B4-BE49-F238E27FC236}">
                  <a16:creationId xmlns:a16="http://schemas.microsoft.com/office/drawing/2014/main" id="{D7F54A59-1FA9-481C-9EF6-BEB1A4AD0D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691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6" name="Line 33">
              <a:extLst>
                <a:ext uri="{FF2B5EF4-FFF2-40B4-BE49-F238E27FC236}">
                  <a16:creationId xmlns:a16="http://schemas.microsoft.com/office/drawing/2014/main" id="{CF4F51B2-62A3-4729-9F3D-B624BFC89B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454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7" name="Line 34">
              <a:extLst>
                <a:ext uri="{FF2B5EF4-FFF2-40B4-BE49-F238E27FC236}">
                  <a16:creationId xmlns:a16="http://schemas.microsoft.com/office/drawing/2014/main" id="{5A1CEF7C-9094-4578-818A-4D32AAA111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459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8" name="Line 35">
              <a:extLst>
                <a:ext uri="{FF2B5EF4-FFF2-40B4-BE49-F238E27FC236}">
                  <a16:creationId xmlns:a16="http://schemas.microsoft.com/office/drawing/2014/main" id="{1B3695C4-DB12-45E3-886F-DB42FAD5C1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222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9" name="Line 36">
              <a:extLst>
                <a:ext uri="{FF2B5EF4-FFF2-40B4-BE49-F238E27FC236}">
                  <a16:creationId xmlns:a16="http://schemas.microsoft.com/office/drawing/2014/main" id="{C87D93EC-F37C-42C6-8B15-7F81F3C38F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227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0" name="Line 37">
              <a:extLst>
                <a:ext uri="{FF2B5EF4-FFF2-40B4-BE49-F238E27FC236}">
                  <a16:creationId xmlns:a16="http://schemas.microsoft.com/office/drawing/2014/main" id="{5E7AE187-EF62-4DDC-8123-0F79BA7C37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75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1" name="Line 38">
              <a:extLst>
                <a:ext uri="{FF2B5EF4-FFF2-40B4-BE49-F238E27FC236}">
                  <a16:creationId xmlns:a16="http://schemas.microsoft.com/office/drawing/2014/main" id="{1E93A384-677B-4AB2-A1EF-8C88DFE7EB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757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2" name="Line 39">
              <a:extLst>
                <a:ext uri="{FF2B5EF4-FFF2-40B4-BE49-F238E27FC236}">
                  <a16:creationId xmlns:a16="http://schemas.microsoft.com/office/drawing/2014/main" id="{36A9F321-2ECE-4277-AB9D-A2BFC60256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52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3" name="Line 40">
              <a:extLst>
                <a:ext uri="{FF2B5EF4-FFF2-40B4-BE49-F238E27FC236}">
                  <a16:creationId xmlns:a16="http://schemas.microsoft.com/office/drawing/2014/main" id="{95EA6EC5-10A4-427F-961D-F3749FCE91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525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4" name="Line 41">
              <a:extLst>
                <a:ext uri="{FF2B5EF4-FFF2-40B4-BE49-F238E27FC236}">
                  <a16:creationId xmlns:a16="http://schemas.microsoft.com/office/drawing/2014/main" id="{483EE2EE-F604-4AD3-A57D-EA9D575354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288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" name="Line 42">
              <a:extLst>
                <a:ext uri="{FF2B5EF4-FFF2-40B4-BE49-F238E27FC236}">
                  <a16:creationId xmlns:a16="http://schemas.microsoft.com/office/drawing/2014/main" id="{9EE896EE-AD17-48CF-8892-71479F1F91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29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" name="Line 43">
              <a:extLst>
                <a:ext uri="{FF2B5EF4-FFF2-40B4-BE49-F238E27FC236}">
                  <a16:creationId xmlns:a16="http://schemas.microsoft.com/office/drawing/2014/main" id="{2AFABABA-6B9C-4D3E-B926-D84E753557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056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7" name="Line 44">
              <a:extLst>
                <a:ext uri="{FF2B5EF4-FFF2-40B4-BE49-F238E27FC236}">
                  <a16:creationId xmlns:a16="http://schemas.microsoft.com/office/drawing/2014/main" id="{20AF9C54-9AB2-4FD1-A2C5-A3BC0C2CF1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061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" name="Line 45">
              <a:extLst>
                <a:ext uri="{FF2B5EF4-FFF2-40B4-BE49-F238E27FC236}">
                  <a16:creationId xmlns:a16="http://schemas.microsoft.com/office/drawing/2014/main" id="{93EAE1F7-8BCC-4B18-BCFA-DD798253C8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98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" name="Line 46">
              <a:extLst>
                <a:ext uri="{FF2B5EF4-FFF2-40B4-BE49-F238E27FC236}">
                  <a16:creationId xmlns:a16="http://schemas.microsoft.com/office/drawing/2014/main" id="{C11565D8-E261-490B-8D12-8516AD0B0C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985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" name="Line 47">
              <a:extLst>
                <a:ext uri="{FF2B5EF4-FFF2-40B4-BE49-F238E27FC236}">
                  <a16:creationId xmlns:a16="http://schemas.microsoft.com/office/drawing/2014/main" id="{85F5CD51-4614-4B32-BD29-8E5E280F48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99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" name="Line 48">
              <a:extLst>
                <a:ext uri="{FF2B5EF4-FFF2-40B4-BE49-F238E27FC236}">
                  <a16:creationId xmlns:a16="http://schemas.microsoft.com/office/drawing/2014/main" id="{C8564DDA-9753-4ADD-911E-13BADEDBA4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994"/>
              <a:ext cx="219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" name="Rectangle 49">
              <a:extLst>
                <a:ext uri="{FF2B5EF4-FFF2-40B4-BE49-F238E27FC236}">
                  <a16:creationId xmlns:a16="http://schemas.microsoft.com/office/drawing/2014/main" id="{2A2A75DC-DAE4-4191-8B4C-1107B43E26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8" y="2835"/>
              <a:ext cx="3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213" name="Freeform 50">
              <a:extLst>
                <a:ext uri="{FF2B5EF4-FFF2-40B4-BE49-F238E27FC236}">
                  <a16:creationId xmlns:a16="http://schemas.microsoft.com/office/drawing/2014/main" id="{F925CAA2-13DF-4167-9E26-EC6F45B7C0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0" y="2946"/>
              <a:ext cx="20" cy="87"/>
            </a:xfrm>
            <a:custGeom>
              <a:avLst/>
              <a:gdLst>
                <a:gd name="T0" fmla="*/ 0 w 20"/>
                <a:gd name="T1" fmla="*/ 0 h 87"/>
                <a:gd name="T2" fmla="*/ 20 w 20"/>
                <a:gd name="T3" fmla="*/ 44 h 87"/>
                <a:gd name="T4" fmla="*/ 0 w 20"/>
                <a:gd name="T5" fmla="*/ 87 h 87"/>
                <a:gd name="T6" fmla="*/ 0 w 20"/>
                <a:gd name="T7" fmla="*/ 0 h 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87"/>
                <a:gd name="T14" fmla="*/ 20 w 20"/>
                <a:gd name="T15" fmla="*/ 87 h 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87">
                  <a:moveTo>
                    <a:pt x="0" y="0"/>
                  </a:moveTo>
                  <a:lnTo>
                    <a:pt x="20" y="44"/>
                  </a:lnTo>
                  <a:lnTo>
                    <a:pt x="0" y="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4" name="Line 51">
              <a:extLst>
                <a:ext uri="{FF2B5EF4-FFF2-40B4-BE49-F238E27FC236}">
                  <a16:creationId xmlns:a16="http://schemas.microsoft.com/office/drawing/2014/main" id="{C54148CA-37F7-45E3-8299-7DF5D43CD9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80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" name="Line 52">
              <a:extLst>
                <a:ext uri="{FF2B5EF4-FFF2-40B4-BE49-F238E27FC236}">
                  <a16:creationId xmlns:a16="http://schemas.microsoft.com/office/drawing/2014/main" id="{8290559C-57AB-4946-8D85-07759F01FD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8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" name="Line 53">
              <a:extLst>
                <a:ext uri="{FF2B5EF4-FFF2-40B4-BE49-F238E27FC236}">
                  <a16:creationId xmlns:a16="http://schemas.microsoft.com/office/drawing/2014/main" id="{39446E48-C15F-4118-B276-AA737BB646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8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" name="Line 54">
              <a:extLst>
                <a:ext uri="{FF2B5EF4-FFF2-40B4-BE49-F238E27FC236}">
                  <a16:creationId xmlns:a16="http://schemas.microsoft.com/office/drawing/2014/main" id="{21D30754-67C5-4EDC-8789-FA3050012F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87" y="1824"/>
              <a:ext cx="1" cy="233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8" name="Rectangle 55">
              <a:extLst>
                <a:ext uri="{FF2B5EF4-FFF2-40B4-BE49-F238E27FC236}">
                  <a16:creationId xmlns:a16="http://schemas.microsoft.com/office/drawing/2014/main" id="{CF91B8BD-0FA2-4D28-8EC1-15A6D1BB2B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" y="1814"/>
              <a:ext cx="3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219" name="Freeform 56">
              <a:extLst>
                <a:ext uri="{FF2B5EF4-FFF2-40B4-BE49-F238E27FC236}">
                  <a16:creationId xmlns:a16="http://schemas.microsoft.com/office/drawing/2014/main" id="{A82F131D-6FC0-46A9-96FA-685554B94B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5" y="1829"/>
              <a:ext cx="39" cy="43"/>
            </a:xfrm>
            <a:custGeom>
              <a:avLst/>
              <a:gdLst>
                <a:gd name="T0" fmla="*/ 0 w 39"/>
                <a:gd name="T1" fmla="*/ 43 h 43"/>
                <a:gd name="T2" fmla="*/ 20 w 39"/>
                <a:gd name="T3" fmla="*/ 0 h 43"/>
                <a:gd name="T4" fmla="*/ 39 w 39"/>
                <a:gd name="T5" fmla="*/ 43 h 43"/>
                <a:gd name="T6" fmla="*/ 0 w 39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"/>
                <a:gd name="T13" fmla="*/ 0 h 43"/>
                <a:gd name="T14" fmla="*/ 39 w 39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" h="43">
                  <a:moveTo>
                    <a:pt x="0" y="43"/>
                  </a:moveTo>
                  <a:lnTo>
                    <a:pt x="20" y="0"/>
                  </a:lnTo>
                  <a:lnTo>
                    <a:pt x="39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0" name="Rectangle 57">
              <a:extLst>
                <a:ext uri="{FF2B5EF4-FFF2-40B4-BE49-F238E27FC236}">
                  <a16:creationId xmlns:a16="http://schemas.microsoft.com/office/drawing/2014/main" id="{A5B96913-554C-45EB-84EA-FEA60856C3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1" name="Line 58">
              <a:extLst>
                <a:ext uri="{FF2B5EF4-FFF2-40B4-BE49-F238E27FC236}">
                  <a16:creationId xmlns:a16="http://schemas.microsoft.com/office/drawing/2014/main" id="{736C83F9-8155-4009-80EE-016DDC3C2E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7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2" name="Rectangle 59">
              <a:extLst>
                <a:ext uri="{FF2B5EF4-FFF2-40B4-BE49-F238E27FC236}">
                  <a16:creationId xmlns:a16="http://schemas.microsoft.com/office/drawing/2014/main" id="{569BB20D-6DB9-4934-9562-6A3A7D7171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-8</a:t>
              </a:r>
              <a:endParaRPr lang="en-US"/>
            </a:p>
          </p:txBody>
        </p:sp>
        <p:sp>
          <p:nvSpPr>
            <p:cNvPr id="223" name="Line 60">
              <a:extLst>
                <a:ext uri="{FF2B5EF4-FFF2-40B4-BE49-F238E27FC236}">
                  <a16:creationId xmlns:a16="http://schemas.microsoft.com/office/drawing/2014/main" id="{52982773-1E3F-4AD2-8675-AFF90D013C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6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4" name="Rectangle 61">
              <a:extLst>
                <a:ext uri="{FF2B5EF4-FFF2-40B4-BE49-F238E27FC236}">
                  <a16:creationId xmlns:a16="http://schemas.microsoft.com/office/drawing/2014/main" id="{DC9C912E-9E8D-4CD5-8CD9-B1C768DA5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225" name="Line 62">
              <a:extLst>
                <a:ext uri="{FF2B5EF4-FFF2-40B4-BE49-F238E27FC236}">
                  <a16:creationId xmlns:a16="http://schemas.microsoft.com/office/drawing/2014/main" id="{99CB72C4-3DC1-46B0-AE74-EC78E6340B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6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6" name="Rectangle 63">
              <a:extLst>
                <a:ext uri="{FF2B5EF4-FFF2-40B4-BE49-F238E27FC236}">
                  <a16:creationId xmlns:a16="http://schemas.microsoft.com/office/drawing/2014/main" id="{4688B7F7-89EA-49EB-860F-89A49F263A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4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227" name="Line 64">
              <a:extLst>
                <a:ext uri="{FF2B5EF4-FFF2-40B4-BE49-F238E27FC236}">
                  <a16:creationId xmlns:a16="http://schemas.microsoft.com/office/drawing/2014/main" id="{053DE802-81DA-406E-B03F-D4525AE54F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5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8" name="Rectangle 65">
              <a:extLst>
                <a:ext uri="{FF2B5EF4-FFF2-40B4-BE49-F238E27FC236}">
                  <a16:creationId xmlns:a16="http://schemas.microsoft.com/office/drawing/2014/main" id="{41CB5D3F-0B48-426B-A6DD-A1DC5596F2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229" name="Rectangle 66">
              <a:extLst>
                <a:ext uri="{FF2B5EF4-FFF2-40B4-BE49-F238E27FC236}">
                  <a16:creationId xmlns:a16="http://schemas.microsoft.com/office/drawing/2014/main" id="{F191FE87-95A3-4885-8644-8CB9FED1CF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3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230" name="Line 67">
              <a:extLst>
                <a:ext uri="{FF2B5EF4-FFF2-40B4-BE49-F238E27FC236}">
                  <a16:creationId xmlns:a16="http://schemas.microsoft.com/office/drawing/2014/main" id="{04221EB6-2F44-43DD-932A-55043663E7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04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1" name="Rectangle 68">
              <a:extLst>
                <a:ext uri="{FF2B5EF4-FFF2-40B4-BE49-F238E27FC236}">
                  <a16:creationId xmlns:a16="http://schemas.microsoft.com/office/drawing/2014/main" id="{07CB84CE-F13D-41F0-8ACD-DC57784432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6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232" name="Line 69">
              <a:extLst>
                <a:ext uri="{FF2B5EF4-FFF2-40B4-BE49-F238E27FC236}">
                  <a16:creationId xmlns:a16="http://schemas.microsoft.com/office/drawing/2014/main" id="{85255BC7-01DE-4DE7-BB2E-C78B789976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3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3" name="Rectangle 70">
              <a:extLst>
                <a:ext uri="{FF2B5EF4-FFF2-40B4-BE49-F238E27FC236}">
                  <a16:creationId xmlns:a16="http://schemas.microsoft.com/office/drawing/2014/main" id="{CBFAD6FB-E349-4B36-88CB-1DC017BF71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6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234" name="Line 71">
              <a:extLst>
                <a:ext uri="{FF2B5EF4-FFF2-40B4-BE49-F238E27FC236}">
                  <a16:creationId xmlns:a16="http://schemas.microsoft.com/office/drawing/2014/main" id="{F8215448-DA57-4042-88BB-39941A7588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43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5" name="Rectangle 72">
              <a:extLst>
                <a:ext uri="{FF2B5EF4-FFF2-40B4-BE49-F238E27FC236}">
                  <a16:creationId xmlns:a16="http://schemas.microsoft.com/office/drawing/2014/main" id="{2D3CEB43-8338-436E-ABA3-4F1EC6DC09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5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236" name="Line 73">
              <a:extLst>
                <a:ext uri="{FF2B5EF4-FFF2-40B4-BE49-F238E27FC236}">
                  <a16:creationId xmlns:a16="http://schemas.microsoft.com/office/drawing/2014/main" id="{489B0D91-8128-4F03-A372-8D9E24E234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2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7" name="Rectangle 74">
              <a:extLst>
                <a:ext uri="{FF2B5EF4-FFF2-40B4-BE49-F238E27FC236}">
                  <a16:creationId xmlns:a16="http://schemas.microsoft.com/office/drawing/2014/main" id="{D4512171-8378-407A-BDD2-708064B399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4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238" name="Rectangle 75">
              <a:extLst>
                <a:ext uri="{FF2B5EF4-FFF2-40B4-BE49-F238E27FC236}">
                  <a16:creationId xmlns:a16="http://schemas.microsoft.com/office/drawing/2014/main" id="{C2391E22-E9EE-4DCF-A2D9-A07F386BF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" y="3875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-8</a:t>
              </a:r>
              <a:endParaRPr lang="en-US"/>
            </a:p>
          </p:txBody>
        </p:sp>
        <p:sp>
          <p:nvSpPr>
            <p:cNvPr id="239" name="Line 76">
              <a:extLst>
                <a:ext uri="{FF2B5EF4-FFF2-40B4-BE49-F238E27FC236}">
                  <a16:creationId xmlns:a16="http://schemas.microsoft.com/office/drawing/2014/main" id="{B3F01ECD-6627-4B6C-A2B0-843B2BE8FE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3923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40" name="Rectangle 77">
              <a:extLst>
                <a:ext uri="{FF2B5EF4-FFF2-40B4-BE49-F238E27FC236}">
                  <a16:creationId xmlns:a16="http://schemas.microsoft.com/office/drawing/2014/main" id="{7200601A-73E3-4B9B-8923-C932D51D78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" y="364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241" name="Line 78">
              <a:extLst>
                <a:ext uri="{FF2B5EF4-FFF2-40B4-BE49-F238E27FC236}">
                  <a16:creationId xmlns:a16="http://schemas.microsoft.com/office/drawing/2014/main" id="{B86FA6A9-C72F-4001-AC23-D2E5B781FF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3691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42" name="Rectangle 79">
              <a:extLst>
                <a:ext uri="{FF2B5EF4-FFF2-40B4-BE49-F238E27FC236}">
                  <a16:creationId xmlns:a16="http://schemas.microsoft.com/office/drawing/2014/main" id="{E71E410D-3704-4698-8ACC-B1BE7CF137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" y="3410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243" name="Line 80">
              <a:extLst>
                <a:ext uri="{FF2B5EF4-FFF2-40B4-BE49-F238E27FC236}">
                  <a16:creationId xmlns:a16="http://schemas.microsoft.com/office/drawing/2014/main" id="{39628AAF-DB31-4699-B157-8AB81DBA88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3459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44" name="Rectangle 81">
              <a:extLst>
                <a:ext uri="{FF2B5EF4-FFF2-40B4-BE49-F238E27FC236}">
                  <a16:creationId xmlns:a16="http://schemas.microsoft.com/office/drawing/2014/main" id="{9FA058FD-45D7-41F8-8155-869EC6B055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" y="3178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245" name="Line 82">
              <a:extLst>
                <a:ext uri="{FF2B5EF4-FFF2-40B4-BE49-F238E27FC236}">
                  <a16:creationId xmlns:a16="http://schemas.microsoft.com/office/drawing/2014/main" id="{1A22160D-4C89-4231-9FB9-0775A1E558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3227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46" name="Rectangle 83">
              <a:extLst>
                <a:ext uri="{FF2B5EF4-FFF2-40B4-BE49-F238E27FC236}">
                  <a16:creationId xmlns:a16="http://schemas.microsoft.com/office/drawing/2014/main" id="{71B004F4-7841-4EE4-9A54-568B06D96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09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247" name="Line 84">
              <a:extLst>
                <a:ext uri="{FF2B5EF4-FFF2-40B4-BE49-F238E27FC236}">
                  <a16:creationId xmlns:a16="http://schemas.microsoft.com/office/drawing/2014/main" id="{B8A6DD92-FCE9-45BE-8C64-8694916FC0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2757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48" name="Rectangle 85">
              <a:extLst>
                <a:ext uri="{FF2B5EF4-FFF2-40B4-BE49-F238E27FC236}">
                  <a16:creationId xmlns:a16="http://schemas.microsoft.com/office/drawing/2014/main" id="{FD43B96A-BDDB-4535-A241-7397E4A7F5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477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249" name="Line 86">
              <a:extLst>
                <a:ext uri="{FF2B5EF4-FFF2-40B4-BE49-F238E27FC236}">
                  <a16:creationId xmlns:a16="http://schemas.microsoft.com/office/drawing/2014/main" id="{3513FDB8-CDE0-4351-8DEF-B6AB9D0F21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2525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0" name="Rectangle 87">
              <a:extLst>
                <a:ext uri="{FF2B5EF4-FFF2-40B4-BE49-F238E27FC236}">
                  <a16:creationId xmlns:a16="http://schemas.microsoft.com/office/drawing/2014/main" id="{61151F43-4477-438A-90C8-AD555EF16B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245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251" name="Line 88">
              <a:extLst>
                <a:ext uri="{FF2B5EF4-FFF2-40B4-BE49-F238E27FC236}">
                  <a16:creationId xmlns:a16="http://schemas.microsoft.com/office/drawing/2014/main" id="{3B913532-A92F-4C30-A447-39F11E2958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2293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2" name="Rectangle 89">
              <a:extLst>
                <a:ext uri="{FF2B5EF4-FFF2-40B4-BE49-F238E27FC236}">
                  <a16:creationId xmlns:a16="http://schemas.microsoft.com/office/drawing/2014/main" id="{99AAC67F-E68D-4266-8E34-89E419A352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012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253" name="Line 90">
              <a:extLst>
                <a:ext uri="{FF2B5EF4-FFF2-40B4-BE49-F238E27FC236}">
                  <a16:creationId xmlns:a16="http://schemas.microsoft.com/office/drawing/2014/main" id="{45D1AB0B-9F76-41F0-8E2F-34B8DBEC6E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2061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4" name="Freeform 91">
              <a:extLst>
                <a:ext uri="{FF2B5EF4-FFF2-40B4-BE49-F238E27FC236}">
                  <a16:creationId xmlns:a16="http://schemas.microsoft.com/office/drawing/2014/main" id="{53467C82-31EA-4B1D-BE42-9B149A334C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5" y="2970"/>
              <a:ext cx="4" cy="20"/>
            </a:xfrm>
            <a:custGeom>
              <a:avLst/>
              <a:gdLst>
                <a:gd name="T0" fmla="*/ 4096 w 2"/>
                <a:gd name="T1" fmla="*/ 0 h 4"/>
                <a:gd name="T2" fmla="*/ 2048 w 2"/>
                <a:gd name="T3" fmla="*/ 48828115 h 4"/>
                <a:gd name="T4" fmla="*/ 2048 w 2"/>
                <a:gd name="T5" fmla="*/ 97656180 h 4"/>
                <a:gd name="T6" fmla="*/ 0 w 2"/>
                <a:gd name="T7" fmla="*/ 146484280 h 4"/>
                <a:gd name="T8" fmla="*/ 0 w 2"/>
                <a:gd name="T9" fmla="*/ 146484280 h 4"/>
                <a:gd name="T10" fmla="*/ 0 w 2"/>
                <a:gd name="T11" fmla="*/ 195312355 h 4"/>
                <a:gd name="T12" fmla="*/ 0 w 2"/>
                <a:gd name="T13" fmla="*/ 195312355 h 4"/>
                <a:gd name="T14" fmla="*/ 0 w 2"/>
                <a:gd name="T15" fmla="*/ 195312355 h 4"/>
                <a:gd name="T16" fmla="*/ 0 w 2"/>
                <a:gd name="T17" fmla="*/ 195312355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"/>
                <a:gd name="T28" fmla="*/ 0 h 4"/>
                <a:gd name="T29" fmla="*/ 2 w 2"/>
                <a:gd name="T30" fmla="*/ 4 h 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" h="4">
                  <a:moveTo>
                    <a:pt x="2" y="0"/>
                  </a:move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</a:path>
              </a:pathLst>
            </a:cu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5" name="Rectangle 94">
              <a:extLst>
                <a:ext uri="{FF2B5EF4-FFF2-40B4-BE49-F238E27FC236}">
                  <a16:creationId xmlns:a16="http://schemas.microsoft.com/office/drawing/2014/main" id="{34F1800B-BFD3-4BE9-9CB7-8568CAD7DE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256" name="Oval 255">
            <a:extLst>
              <a:ext uri="{FF2B5EF4-FFF2-40B4-BE49-F238E27FC236}">
                <a16:creationId xmlns:a16="http://schemas.microsoft.com/office/drawing/2014/main" id="{A015777A-80C2-4BA9-BBD9-7F4DD1D38B88}"/>
              </a:ext>
            </a:extLst>
          </p:cNvPr>
          <p:cNvSpPr/>
          <p:nvPr/>
        </p:nvSpPr>
        <p:spPr>
          <a:xfrm>
            <a:off x="3879068" y="4310168"/>
            <a:ext cx="541172" cy="97035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pSp>
        <p:nvGrpSpPr>
          <p:cNvPr id="257" name="Group 11">
            <a:extLst>
              <a:ext uri="{FF2B5EF4-FFF2-40B4-BE49-F238E27FC236}">
                <a16:creationId xmlns:a16="http://schemas.microsoft.com/office/drawing/2014/main" id="{601C06E7-45FA-4177-BB97-F1712D48417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204397" y="4281923"/>
            <a:ext cx="2689081" cy="2490498"/>
            <a:chOff x="183" y="1814"/>
            <a:chExt cx="2203" cy="2351"/>
          </a:xfrm>
        </p:grpSpPr>
        <p:sp>
          <p:nvSpPr>
            <p:cNvPr id="258" name="AutoShape 10">
              <a:extLst>
                <a:ext uri="{FF2B5EF4-FFF2-40B4-BE49-F238E27FC236}">
                  <a16:creationId xmlns:a16="http://schemas.microsoft.com/office/drawing/2014/main" id="{06970971-78B9-484F-BA98-DC1460F7528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83" y="1819"/>
              <a:ext cx="2203" cy="2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9" name="Rectangle 12">
              <a:extLst>
                <a:ext uri="{FF2B5EF4-FFF2-40B4-BE49-F238E27FC236}">
                  <a16:creationId xmlns:a16="http://schemas.microsoft.com/office/drawing/2014/main" id="{805461B9-4836-4590-9E37-CCF399D336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60" name="Line 13">
              <a:extLst>
                <a:ext uri="{FF2B5EF4-FFF2-40B4-BE49-F238E27FC236}">
                  <a16:creationId xmlns:a16="http://schemas.microsoft.com/office/drawing/2014/main" id="{4EF00220-083C-44CF-BA61-AE8D77120D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1" name="Line 14">
              <a:extLst>
                <a:ext uri="{FF2B5EF4-FFF2-40B4-BE49-F238E27FC236}">
                  <a16:creationId xmlns:a16="http://schemas.microsoft.com/office/drawing/2014/main" id="{19B07947-FB29-4B49-8FF1-03B3C5C3D1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7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2" name="Line 15">
              <a:extLst>
                <a:ext uri="{FF2B5EF4-FFF2-40B4-BE49-F238E27FC236}">
                  <a16:creationId xmlns:a16="http://schemas.microsoft.com/office/drawing/2014/main" id="{EB984B19-F96F-447C-AE62-1CDAC1722C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4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3" name="Line 16">
              <a:extLst>
                <a:ext uri="{FF2B5EF4-FFF2-40B4-BE49-F238E27FC236}">
                  <a16:creationId xmlns:a16="http://schemas.microsoft.com/office/drawing/2014/main" id="{6031F2D5-7CB5-416A-99D5-6EF8A4D645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6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4" name="Line 17">
              <a:extLst>
                <a:ext uri="{FF2B5EF4-FFF2-40B4-BE49-F238E27FC236}">
                  <a16:creationId xmlns:a16="http://schemas.microsoft.com/office/drawing/2014/main" id="{BA3ED3F4-0808-409A-B1E0-9782DADFDC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5" name="Line 18">
              <a:extLst>
                <a:ext uri="{FF2B5EF4-FFF2-40B4-BE49-F238E27FC236}">
                  <a16:creationId xmlns:a16="http://schemas.microsoft.com/office/drawing/2014/main" id="{6118B416-86B2-4B3A-A7AA-6E01F601D4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6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" name="Line 19">
              <a:extLst>
                <a:ext uri="{FF2B5EF4-FFF2-40B4-BE49-F238E27FC236}">
                  <a16:creationId xmlns:a16="http://schemas.microsoft.com/office/drawing/2014/main" id="{A7C5C187-9CD3-4CFA-9584-466626C67E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6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7" name="Line 20">
              <a:extLst>
                <a:ext uri="{FF2B5EF4-FFF2-40B4-BE49-F238E27FC236}">
                  <a16:creationId xmlns:a16="http://schemas.microsoft.com/office/drawing/2014/main" id="{B76108E1-AECA-49DC-9F44-D3BA358A44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6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8" name="Line 21">
              <a:extLst>
                <a:ext uri="{FF2B5EF4-FFF2-40B4-BE49-F238E27FC236}">
                  <a16:creationId xmlns:a16="http://schemas.microsoft.com/office/drawing/2014/main" id="{F399B660-A8E5-4AC5-B27A-A32046F398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0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9" name="Line 22">
              <a:extLst>
                <a:ext uri="{FF2B5EF4-FFF2-40B4-BE49-F238E27FC236}">
                  <a16:creationId xmlns:a16="http://schemas.microsoft.com/office/drawing/2014/main" id="{1AB31D92-D630-4F51-BBF4-BC2FF172D6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04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0" name="Line 23">
              <a:extLst>
                <a:ext uri="{FF2B5EF4-FFF2-40B4-BE49-F238E27FC236}">
                  <a16:creationId xmlns:a16="http://schemas.microsoft.com/office/drawing/2014/main" id="{6BA475CB-286A-42DB-88CD-AEF640D4EC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21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1" name="Line 24">
              <a:extLst>
                <a:ext uri="{FF2B5EF4-FFF2-40B4-BE49-F238E27FC236}">
                  <a16:creationId xmlns:a16="http://schemas.microsoft.com/office/drawing/2014/main" id="{BD37D170-834C-4895-ACE4-915E4D84A0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2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2" name="Line 25">
              <a:extLst>
                <a:ext uri="{FF2B5EF4-FFF2-40B4-BE49-F238E27FC236}">
                  <a16:creationId xmlns:a16="http://schemas.microsoft.com/office/drawing/2014/main" id="{C1E15FB3-8AE3-46D8-B9F3-DC44294361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41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3" name="Line 26">
              <a:extLst>
                <a:ext uri="{FF2B5EF4-FFF2-40B4-BE49-F238E27FC236}">
                  <a16:creationId xmlns:a16="http://schemas.microsoft.com/office/drawing/2014/main" id="{C0D81B8F-09BE-48E7-8AF8-091979561A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4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4" name="Line 27">
              <a:extLst>
                <a:ext uri="{FF2B5EF4-FFF2-40B4-BE49-F238E27FC236}">
                  <a16:creationId xmlns:a16="http://schemas.microsoft.com/office/drawing/2014/main" id="{36A6C208-FCF4-41F3-A7D9-E84E72D378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0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5" name="Line 28">
              <a:extLst>
                <a:ext uri="{FF2B5EF4-FFF2-40B4-BE49-F238E27FC236}">
                  <a16:creationId xmlns:a16="http://schemas.microsoft.com/office/drawing/2014/main" id="{91072037-A8E0-4E5A-B174-DEB6EABBB6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6" name="Line 29">
              <a:extLst>
                <a:ext uri="{FF2B5EF4-FFF2-40B4-BE49-F238E27FC236}">
                  <a16:creationId xmlns:a16="http://schemas.microsoft.com/office/drawing/2014/main" id="{E9EC760B-78BF-4B5E-82BD-25D5F254C5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918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7" name="Line 30">
              <a:extLst>
                <a:ext uri="{FF2B5EF4-FFF2-40B4-BE49-F238E27FC236}">
                  <a16:creationId xmlns:a16="http://schemas.microsoft.com/office/drawing/2014/main" id="{7805E676-7938-4301-A018-E39AC6C661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92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8" name="Line 31">
              <a:extLst>
                <a:ext uri="{FF2B5EF4-FFF2-40B4-BE49-F238E27FC236}">
                  <a16:creationId xmlns:a16="http://schemas.microsoft.com/office/drawing/2014/main" id="{5DD46E49-BADA-498F-887F-B005E787A2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686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9" name="Line 32">
              <a:extLst>
                <a:ext uri="{FF2B5EF4-FFF2-40B4-BE49-F238E27FC236}">
                  <a16:creationId xmlns:a16="http://schemas.microsoft.com/office/drawing/2014/main" id="{745F12FB-5394-4409-A8B3-171E698B87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691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0" name="Line 33">
              <a:extLst>
                <a:ext uri="{FF2B5EF4-FFF2-40B4-BE49-F238E27FC236}">
                  <a16:creationId xmlns:a16="http://schemas.microsoft.com/office/drawing/2014/main" id="{0C9A4EFD-284E-4C2C-B6F8-87E90AEE24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454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1" name="Line 34">
              <a:extLst>
                <a:ext uri="{FF2B5EF4-FFF2-40B4-BE49-F238E27FC236}">
                  <a16:creationId xmlns:a16="http://schemas.microsoft.com/office/drawing/2014/main" id="{80EC6F11-7FE9-4A1F-9F00-C4F6C6F05F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459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2" name="Line 35">
              <a:extLst>
                <a:ext uri="{FF2B5EF4-FFF2-40B4-BE49-F238E27FC236}">
                  <a16:creationId xmlns:a16="http://schemas.microsoft.com/office/drawing/2014/main" id="{AE6C41BC-C292-4083-B8C6-5DB04BB13A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222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3" name="Line 36">
              <a:extLst>
                <a:ext uri="{FF2B5EF4-FFF2-40B4-BE49-F238E27FC236}">
                  <a16:creationId xmlns:a16="http://schemas.microsoft.com/office/drawing/2014/main" id="{25423903-A69E-4A00-9B76-78C1506681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227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4" name="Line 37">
              <a:extLst>
                <a:ext uri="{FF2B5EF4-FFF2-40B4-BE49-F238E27FC236}">
                  <a16:creationId xmlns:a16="http://schemas.microsoft.com/office/drawing/2014/main" id="{B7D1D747-0DA1-481F-B10F-5D611CEC7E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75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5" name="Line 38">
              <a:extLst>
                <a:ext uri="{FF2B5EF4-FFF2-40B4-BE49-F238E27FC236}">
                  <a16:creationId xmlns:a16="http://schemas.microsoft.com/office/drawing/2014/main" id="{12926B67-EF80-4642-A37D-486489BF4F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757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6" name="Line 39">
              <a:extLst>
                <a:ext uri="{FF2B5EF4-FFF2-40B4-BE49-F238E27FC236}">
                  <a16:creationId xmlns:a16="http://schemas.microsoft.com/office/drawing/2014/main" id="{7E29335B-86E3-4A56-9CF8-474EDD246C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52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" name="Line 40">
              <a:extLst>
                <a:ext uri="{FF2B5EF4-FFF2-40B4-BE49-F238E27FC236}">
                  <a16:creationId xmlns:a16="http://schemas.microsoft.com/office/drawing/2014/main" id="{4BCF55CA-0C7D-4EA1-9EF1-A4A4F46C41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525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8" name="Line 41">
              <a:extLst>
                <a:ext uri="{FF2B5EF4-FFF2-40B4-BE49-F238E27FC236}">
                  <a16:creationId xmlns:a16="http://schemas.microsoft.com/office/drawing/2014/main" id="{3354B1C1-22D3-4268-963A-44612B00D0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288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9" name="Line 42">
              <a:extLst>
                <a:ext uri="{FF2B5EF4-FFF2-40B4-BE49-F238E27FC236}">
                  <a16:creationId xmlns:a16="http://schemas.microsoft.com/office/drawing/2014/main" id="{73C6F631-A425-46E7-B126-916A5691DD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29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90" name="Line 43">
              <a:extLst>
                <a:ext uri="{FF2B5EF4-FFF2-40B4-BE49-F238E27FC236}">
                  <a16:creationId xmlns:a16="http://schemas.microsoft.com/office/drawing/2014/main" id="{B008BAAB-AF29-450D-B1C8-B5BEF86E27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056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91" name="Line 44">
              <a:extLst>
                <a:ext uri="{FF2B5EF4-FFF2-40B4-BE49-F238E27FC236}">
                  <a16:creationId xmlns:a16="http://schemas.microsoft.com/office/drawing/2014/main" id="{5F96F935-351A-43D8-AD0E-19117C7B86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061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92" name="Line 45">
              <a:extLst>
                <a:ext uri="{FF2B5EF4-FFF2-40B4-BE49-F238E27FC236}">
                  <a16:creationId xmlns:a16="http://schemas.microsoft.com/office/drawing/2014/main" id="{B4473D4C-DF71-4221-B0C1-CBD5B7CB78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98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93" name="Line 46">
              <a:extLst>
                <a:ext uri="{FF2B5EF4-FFF2-40B4-BE49-F238E27FC236}">
                  <a16:creationId xmlns:a16="http://schemas.microsoft.com/office/drawing/2014/main" id="{F774AC0B-0605-453D-A0F4-460A017EC1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985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94" name="Line 47">
              <a:extLst>
                <a:ext uri="{FF2B5EF4-FFF2-40B4-BE49-F238E27FC236}">
                  <a16:creationId xmlns:a16="http://schemas.microsoft.com/office/drawing/2014/main" id="{378E4BFB-A571-4A4A-B3F2-3DF4C8FAF1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99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95" name="Line 48">
              <a:extLst>
                <a:ext uri="{FF2B5EF4-FFF2-40B4-BE49-F238E27FC236}">
                  <a16:creationId xmlns:a16="http://schemas.microsoft.com/office/drawing/2014/main" id="{91B74D53-8317-4BFB-8DFA-57DD9AC958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994"/>
              <a:ext cx="219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96" name="Rectangle 49">
              <a:extLst>
                <a:ext uri="{FF2B5EF4-FFF2-40B4-BE49-F238E27FC236}">
                  <a16:creationId xmlns:a16="http://schemas.microsoft.com/office/drawing/2014/main" id="{DCF472FC-50DE-4463-969E-70D843897D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8" y="2835"/>
              <a:ext cx="3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297" name="Freeform 50">
              <a:extLst>
                <a:ext uri="{FF2B5EF4-FFF2-40B4-BE49-F238E27FC236}">
                  <a16:creationId xmlns:a16="http://schemas.microsoft.com/office/drawing/2014/main" id="{21C1D7E1-F520-4E3B-A305-895B4F966A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0" y="2946"/>
              <a:ext cx="20" cy="87"/>
            </a:xfrm>
            <a:custGeom>
              <a:avLst/>
              <a:gdLst>
                <a:gd name="T0" fmla="*/ 0 w 20"/>
                <a:gd name="T1" fmla="*/ 0 h 87"/>
                <a:gd name="T2" fmla="*/ 20 w 20"/>
                <a:gd name="T3" fmla="*/ 44 h 87"/>
                <a:gd name="T4" fmla="*/ 0 w 20"/>
                <a:gd name="T5" fmla="*/ 87 h 87"/>
                <a:gd name="T6" fmla="*/ 0 w 20"/>
                <a:gd name="T7" fmla="*/ 0 h 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87"/>
                <a:gd name="T14" fmla="*/ 20 w 20"/>
                <a:gd name="T15" fmla="*/ 87 h 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87">
                  <a:moveTo>
                    <a:pt x="0" y="0"/>
                  </a:moveTo>
                  <a:lnTo>
                    <a:pt x="20" y="44"/>
                  </a:lnTo>
                  <a:lnTo>
                    <a:pt x="0" y="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98" name="Line 51">
              <a:extLst>
                <a:ext uri="{FF2B5EF4-FFF2-40B4-BE49-F238E27FC236}">
                  <a16:creationId xmlns:a16="http://schemas.microsoft.com/office/drawing/2014/main" id="{17261E1E-5404-4F03-B566-D529F209C6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80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99" name="Line 52">
              <a:extLst>
                <a:ext uri="{FF2B5EF4-FFF2-40B4-BE49-F238E27FC236}">
                  <a16:creationId xmlns:a16="http://schemas.microsoft.com/office/drawing/2014/main" id="{438B54AC-9124-45AF-9401-B27F6EBCBF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8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0" name="Line 53">
              <a:extLst>
                <a:ext uri="{FF2B5EF4-FFF2-40B4-BE49-F238E27FC236}">
                  <a16:creationId xmlns:a16="http://schemas.microsoft.com/office/drawing/2014/main" id="{2507450F-07DC-4238-B549-8A16A01972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8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1" name="Line 54">
              <a:extLst>
                <a:ext uri="{FF2B5EF4-FFF2-40B4-BE49-F238E27FC236}">
                  <a16:creationId xmlns:a16="http://schemas.microsoft.com/office/drawing/2014/main" id="{A283D3DB-6274-4766-8B82-1678E4819C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87" y="1824"/>
              <a:ext cx="1" cy="233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2" name="Rectangle 55">
              <a:extLst>
                <a:ext uri="{FF2B5EF4-FFF2-40B4-BE49-F238E27FC236}">
                  <a16:creationId xmlns:a16="http://schemas.microsoft.com/office/drawing/2014/main" id="{907B1564-AA69-40E0-AC93-F8CF2575F4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" y="1814"/>
              <a:ext cx="3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303" name="Freeform 56">
              <a:extLst>
                <a:ext uri="{FF2B5EF4-FFF2-40B4-BE49-F238E27FC236}">
                  <a16:creationId xmlns:a16="http://schemas.microsoft.com/office/drawing/2014/main" id="{21D09680-9615-4A49-9081-3A96B9598E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5" y="1829"/>
              <a:ext cx="39" cy="43"/>
            </a:xfrm>
            <a:custGeom>
              <a:avLst/>
              <a:gdLst>
                <a:gd name="T0" fmla="*/ 0 w 39"/>
                <a:gd name="T1" fmla="*/ 43 h 43"/>
                <a:gd name="T2" fmla="*/ 20 w 39"/>
                <a:gd name="T3" fmla="*/ 0 h 43"/>
                <a:gd name="T4" fmla="*/ 39 w 39"/>
                <a:gd name="T5" fmla="*/ 43 h 43"/>
                <a:gd name="T6" fmla="*/ 0 w 39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"/>
                <a:gd name="T13" fmla="*/ 0 h 43"/>
                <a:gd name="T14" fmla="*/ 39 w 39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" h="43">
                  <a:moveTo>
                    <a:pt x="0" y="43"/>
                  </a:moveTo>
                  <a:lnTo>
                    <a:pt x="20" y="0"/>
                  </a:lnTo>
                  <a:lnTo>
                    <a:pt x="39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04" name="Rectangle 57">
              <a:extLst>
                <a:ext uri="{FF2B5EF4-FFF2-40B4-BE49-F238E27FC236}">
                  <a16:creationId xmlns:a16="http://schemas.microsoft.com/office/drawing/2014/main" id="{844BBF70-3E7D-4AA9-9BF7-F37B9ECF17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5" name="Line 58">
              <a:extLst>
                <a:ext uri="{FF2B5EF4-FFF2-40B4-BE49-F238E27FC236}">
                  <a16:creationId xmlns:a16="http://schemas.microsoft.com/office/drawing/2014/main" id="{96A825C7-46FF-4B89-B533-F4C7EE33F8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7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6" name="Rectangle 59">
              <a:extLst>
                <a:ext uri="{FF2B5EF4-FFF2-40B4-BE49-F238E27FC236}">
                  <a16:creationId xmlns:a16="http://schemas.microsoft.com/office/drawing/2014/main" id="{4546DB0D-6796-4A24-A7EA-8CC36F3F22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-8</a:t>
              </a:r>
              <a:endParaRPr lang="en-US"/>
            </a:p>
          </p:txBody>
        </p:sp>
        <p:sp>
          <p:nvSpPr>
            <p:cNvPr id="307" name="Line 60">
              <a:extLst>
                <a:ext uri="{FF2B5EF4-FFF2-40B4-BE49-F238E27FC236}">
                  <a16:creationId xmlns:a16="http://schemas.microsoft.com/office/drawing/2014/main" id="{1BA0DA3E-762A-4C67-BA67-5B41BD380D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6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8" name="Rectangle 61">
              <a:extLst>
                <a:ext uri="{FF2B5EF4-FFF2-40B4-BE49-F238E27FC236}">
                  <a16:creationId xmlns:a16="http://schemas.microsoft.com/office/drawing/2014/main" id="{7E10FE8B-DC7F-4D43-BE71-A75302557E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309" name="Line 62">
              <a:extLst>
                <a:ext uri="{FF2B5EF4-FFF2-40B4-BE49-F238E27FC236}">
                  <a16:creationId xmlns:a16="http://schemas.microsoft.com/office/drawing/2014/main" id="{889BB456-F0E1-4ADA-8CFB-9AB26E3AA2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6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" name="Rectangle 63">
              <a:extLst>
                <a:ext uri="{FF2B5EF4-FFF2-40B4-BE49-F238E27FC236}">
                  <a16:creationId xmlns:a16="http://schemas.microsoft.com/office/drawing/2014/main" id="{110F8B92-E6A3-4F98-994F-07B3804F8A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4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311" name="Line 64">
              <a:extLst>
                <a:ext uri="{FF2B5EF4-FFF2-40B4-BE49-F238E27FC236}">
                  <a16:creationId xmlns:a16="http://schemas.microsoft.com/office/drawing/2014/main" id="{D1E619DC-422A-474D-A8E1-06BB099D70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5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" name="Rectangle 65">
              <a:extLst>
                <a:ext uri="{FF2B5EF4-FFF2-40B4-BE49-F238E27FC236}">
                  <a16:creationId xmlns:a16="http://schemas.microsoft.com/office/drawing/2014/main" id="{3B58C397-02A1-4E22-AD70-8782A1F5A3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313" name="Rectangle 66">
              <a:extLst>
                <a:ext uri="{FF2B5EF4-FFF2-40B4-BE49-F238E27FC236}">
                  <a16:creationId xmlns:a16="http://schemas.microsoft.com/office/drawing/2014/main" id="{99DDCF15-D2B3-4031-B86B-0B1FD82253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3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314" name="Line 67">
              <a:extLst>
                <a:ext uri="{FF2B5EF4-FFF2-40B4-BE49-F238E27FC236}">
                  <a16:creationId xmlns:a16="http://schemas.microsoft.com/office/drawing/2014/main" id="{A48DCDB9-FA46-4077-8773-2661D960A3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04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" name="Rectangle 68">
              <a:extLst>
                <a:ext uri="{FF2B5EF4-FFF2-40B4-BE49-F238E27FC236}">
                  <a16:creationId xmlns:a16="http://schemas.microsoft.com/office/drawing/2014/main" id="{70650CF0-4FAA-4EE9-87A2-2010CE7F0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6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316" name="Line 69">
              <a:extLst>
                <a:ext uri="{FF2B5EF4-FFF2-40B4-BE49-F238E27FC236}">
                  <a16:creationId xmlns:a16="http://schemas.microsoft.com/office/drawing/2014/main" id="{3956DA40-3110-4B1E-868F-845666893A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3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" name="Rectangle 70">
              <a:extLst>
                <a:ext uri="{FF2B5EF4-FFF2-40B4-BE49-F238E27FC236}">
                  <a16:creationId xmlns:a16="http://schemas.microsoft.com/office/drawing/2014/main" id="{FDAE4A0C-6B5B-4BB1-9ED1-6FB9988935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6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318" name="Line 71">
              <a:extLst>
                <a:ext uri="{FF2B5EF4-FFF2-40B4-BE49-F238E27FC236}">
                  <a16:creationId xmlns:a16="http://schemas.microsoft.com/office/drawing/2014/main" id="{A4E87F70-DFA0-45A9-A506-855683EAF2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43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" name="Rectangle 72">
              <a:extLst>
                <a:ext uri="{FF2B5EF4-FFF2-40B4-BE49-F238E27FC236}">
                  <a16:creationId xmlns:a16="http://schemas.microsoft.com/office/drawing/2014/main" id="{B5F3C511-6184-4921-A010-DDCB2E1A57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5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320" name="Line 73">
              <a:extLst>
                <a:ext uri="{FF2B5EF4-FFF2-40B4-BE49-F238E27FC236}">
                  <a16:creationId xmlns:a16="http://schemas.microsoft.com/office/drawing/2014/main" id="{FAB7715D-8444-4DC3-A9D2-A071D3831E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2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" name="Rectangle 74">
              <a:extLst>
                <a:ext uri="{FF2B5EF4-FFF2-40B4-BE49-F238E27FC236}">
                  <a16:creationId xmlns:a16="http://schemas.microsoft.com/office/drawing/2014/main" id="{92738428-5E45-48A9-B512-6035F9E279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4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322" name="Rectangle 75">
              <a:extLst>
                <a:ext uri="{FF2B5EF4-FFF2-40B4-BE49-F238E27FC236}">
                  <a16:creationId xmlns:a16="http://schemas.microsoft.com/office/drawing/2014/main" id="{89C814B7-4B05-4961-ACC7-C75A025ACA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" y="3875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-8</a:t>
              </a:r>
              <a:endParaRPr lang="en-US"/>
            </a:p>
          </p:txBody>
        </p:sp>
        <p:sp>
          <p:nvSpPr>
            <p:cNvPr id="323" name="Line 76">
              <a:extLst>
                <a:ext uri="{FF2B5EF4-FFF2-40B4-BE49-F238E27FC236}">
                  <a16:creationId xmlns:a16="http://schemas.microsoft.com/office/drawing/2014/main" id="{76620531-8397-4A90-A4C0-B19494C171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3923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4" name="Rectangle 77">
              <a:extLst>
                <a:ext uri="{FF2B5EF4-FFF2-40B4-BE49-F238E27FC236}">
                  <a16:creationId xmlns:a16="http://schemas.microsoft.com/office/drawing/2014/main" id="{E6829F96-A3F4-468F-8B92-931E6025E4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" y="364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325" name="Line 78">
              <a:extLst>
                <a:ext uri="{FF2B5EF4-FFF2-40B4-BE49-F238E27FC236}">
                  <a16:creationId xmlns:a16="http://schemas.microsoft.com/office/drawing/2014/main" id="{681D0817-99E4-4956-8DCE-2512F6AB87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3691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6" name="Rectangle 79">
              <a:extLst>
                <a:ext uri="{FF2B5EF4-FFF2-40B4-BE49-F238E27FC236}">
                  <a16:creationId xmlns:a16="http://schemas.microsoft.com/office/drawing/2014/main" id="{43C2957B-1FCB-433B-AFFC-ED9FA3891C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" y="3410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327" name="Line 80">
              <a:extLst>
                <a:ext uri="{FF2B5EF4-FFF2-40B4-BE49-F238E27FC236}">
                  <a16:creationId xmlns:a16="http://schemas.microsoft.com/office/drawing/2014/main" id="{BB689A1D-7838-4BAB-84D2-15C2E34C33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3459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8" name="Rectangle 81">
              <a:extLst>
                <a:ext uri="{FF2B5EF4-FFF2-40B4-BE49-F238E27FC236}">
                  <a16:creationId xmlns:a16="http://schemas.microsoft.com/office/drawing/2014/main" id="{DCFA3EB7-48EB-4AB2-97A6-4EA962CC44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" y="3178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329" name="Line 82">
              <a:extLst>
                <a:ext uri="{FF2B5EF4-FFF2-40B4-BE49-F238E27FC236}">
                  <a16:creationId xmlns:a16="http://schemas.microsoft.com/office/drawing/2014/main" id="{7F6FE570-79C3-444B-9DD4-005D9758A6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3227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0" name="Rectangle 83">
              <a:extLst>
                <a:ext uri="{FF2B5EF4-FFF2-40B4-BE49-F238E27FC236}">
                  <a16:creationId xmlns:a16="http://schemas.microsoft.com/office/drawing/2014/main" id="{BF2742E5-C0CC-4C1C-B5EF-5381DA1B9E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09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331" name="Line 84">
              <a:extLst>
                <a:ext uri="{FF2B5EF4-FFF2-40B4-BE49-F238E27FC236}">
                  <a16:creationId xmlns:a16="http://schemas.microsoft.com/office/drawing/2014/main" id="{3E6BDFBA-3205-49C3-B560-BF37B2521F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2757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2" name="Rectangle 85">
              <a:extLst>
                <a:ext uri="{FF2B5EF4-FFF2-40B4-BE49-F238E27FC236}">
                  <a16:creationId xmlns:a16="http://schemas.microsoft.com/office/drawing/2014/main" id="{6C1943F6-B7BA-4270-B613-94E3FD647F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477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333" name="Line 86">
              <a:extLst>
                <a:ext uri="{FF2B5EF4-FFF2-40B4-BE49-F238E27FC236}">
                  <a16:creationId xmlns:a16="http://schemas.microsoft.com/office/drawing/2014/main" id="{2E4E7586-9FE1-47B6-A899-81CC4A1B1C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2525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4" name="Rectangle 87">
              <a:extLst>
                <a:ext uri="{FF2B5EF4-FFF2-40B4-BE49-F238E27FC236}">
                  <a16:creationId xmlns:a16="http://schemas.microsoft.com/office/drawing/2014/main" id="{BEF2F42D-9951-478F-B52C-EF4E884FBA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245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335" name="Line 88">
              <a:extLst>
                <a:ext uri="{FF2B5EF4-FFF2-40B4-BE49-F238E27FC236}">
                  <a16:creationId xmlns:a16="http://schemas.microsoft.com/office/drawing/2014/main" id="{1923711B-BAF4-48F4-90B4-7BA085C58E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2293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6" name="Rectangle 89">
              <a:extLst>
                <a:ext uri="{FF2B5EF4-FFF2-40B4-BE49-F238E27FC236}">
                  <a16:creationId xmlns:a16="http://schemas.microsoft.com/office/drawing/2014/main" id="{CA2BCC19-50E5-431D-9917-F48F471157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012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337" name="Line 90">
              <a:extLst>
                <a:ext uri="{FF2B5EF4-FFF2-40B4-BE49-F238E27FC236}">
                  <a16:creationId xmlns:a16="http://schemas.microsoft.com/office/drawing/2014/main" id="{EF5225EC-4FA5-455D-8C8E-9C45544C44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2061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" name="Freeform 91">
              <a:extLst>
                <a:ext uri="{FF2B5EF4-FFF2-40B4-BE49-F238E27FC236}">
                  <a16:creationId xmlns:a16="http://schemas.microsoft.com/office/drawing/2014/main" id="{FD3D9AEF-3457-444B-AE72-A626901C33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5" y="2970"/>
              <a:ext cx="4" cy="20"/>
            </a:xfrm>
            <a:custGeom>
              <a:avLst/>
              <a:gdLst>
                <a:gd name="T0" fmla="*/ 4096 w 2"/>
                <a:gd name="T1" fmla="*/ 0 h 4"/>
                <a:gd name="T2" fmla="*/ 2048 w 2"/>
                <a:gd name="T3" fmla="*/ 48828115 h 4"/>
                <a:gd name="T4" fmla="*/ 2048 w 2"/>
                <a:gd name="T5" fmla="*/ 97656180 h 4"/>
                <a:gd name="T6" fmla="*/ 0 w 2"/>
                <a:gd name="T7" fmla="*/ 146484280 h 4"/>
                <a:gd name="T8" fmla="*/ 0 w 2"/>
                <a:gd name="T9" fmla="*/ 146484280 h 4"/>
                <a:gd name="T10" fmla="*/ 0 w 2"/>
                <a:gd name="T11" fmla="*/ 195312355 h 4"/>
                <a:gd name="T12" fmla="*/ 0 w 2"/>
                <a:gd name="T13" fmla="*/ 195312355 h 4"/>
                <a:gd name="T14" fmla="*/ 0 w 2"/>
                <a:gd name="T15" fmla="*/ 195312355 h 4"/>
                <a:gd name="T16" fmla="*/ 0 w 2"/>
                <a:gd name="T17" fmla="*/ 195312355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"/>
                <a:gd name="T28" fmla="*/ 0 h 4"/>
                <a:gd name="T29" fmla="*/ 2 w 2"/>
                <a:gd name="T30" fmla="*/ 4 h 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" h="4">
                  <a:moveTo>
                    <a:pt x="2" y="0"/>
                  </a:move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</a:path>
              </a:pathLst>
            </a:cu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9" name="Rectangle 94">
              <a:extLst>
                <a:ext uri="{FF2B5EF4-FFF2-40B4-BE49-F238E27FC236}">
                  <a16:creationId xmlns:a16="http://schemas.microsoft.com/office/drawing/2014/main" id="{8D1501B7-94B9-4251-8A83-FEAA3FF8B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340" name="Oval 339">
            <a:extLst>
              <a:ext uri="{FF2B5EF4-FFF2-40B4-BE49-F238E27FC236}">
                <a16:creationId xmlns:a16="http://schemas.microsoft.com/office/drawing/2014/main" id="{D0CCBC2B-4F98-4217-AC44-E6602D486C47}"/>
              </a:ext>
            </a:extLst>
          </p:cNvPr>
          <p:cNvSpPr/>
          <p:nvPr/>
        </p:nvSpPr>
        <p:spPr>
          <a:xfrm>
            <a:off x="7018560" y="4304871"/>
            <a:ext cx="541172" cy="97035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D1C82EBF-F54F-4327-8CC2-1CF38AEBB717}"/>
              </a:ext>
            </a:extLst>
          </p:cNvPr>
          <p:cNvSpPr txBox="1"/>
          <p:nvPr/>
        </p:nvSpPr>
        <p:spPr>
          <a:xfrm>
            <a:off x="3309583" y="1074415"/>
            <a:ext cx="515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A)</a:t>
            </a:r>
          </a:p>
        </p:txBody>
      </p:sp>
      <p:sp>
        <p:nvSpPr>
          <p:cNvPr id="342" name="TextBox 341">
            <a:extLst>
              <a:ext uri="{FF2B5EF4-FFF2-40B4-BE49-F238E27FC236}">
                <a16:creationId xmlns:a16="http://schemas.microsoft.com/office/drawing/2014/main" id="{D4BEB6DB-2BEF-4915-968B-2D4BB571D7AB}"/>
              </a:ext>
            </a:extLst>
          </p:cNvPr>
          <p:cNvSpPr txBox="1"/>
          <p:nvPr/>
        </p:nvSpPr>
        <p:spPr>
          <a:xfrm>
            <a:off x="3249827" y="3999859"/>
            <a:ext cx="515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B)</a:t>
            </a:r>
          </a:p>
        </p:txBody>
      </p:sp>
      <p:sp>
        <p:nvSpPr>
          <p:cNvPr id="343" name="TextBox 342">
            <a:extLst>
              <a:ext uri="{FF2B5EF4-FFF2-40B4-BE49-F238E27FC236}">
                <a16:creationId xmlns:a16="http://schemas.microsoft.com/office/drawing/2014/main" id="{D6D72238-EC83-413E-BF7C-19DF0497B487}"/>
              </a:ext>
            </a:extLst>
          </p:cNvPr>
          <p:cNvSpPr txBox="1"/>
          <p:nvPr/>
        </p:nvSpPr>
        <p:spPr>
          <a:xfrm>
            <a:off x="6152299" y="4012970"/>
            <a:ext cx="515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D)</a:t>
            </a:r>
          </a:p>
        </p:txBody>
      </p:sp>
      <p:grpSp>
        <p:nvGrpSpPr>
          <p:cNvPr id="344" name="Group 11">
            <a:extLst>
              <a:ext uri="{FF2B5EF4-FFF2-40B4-BE49-F238E27FC236}">
                <a16:creationId xmlns:a16="http://schemas.microsoft.com/office/drawing/2014/main" id="{ED1FAD61-915A-45FE-BA90-A1935F4DE00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216447" y="1372555"/>
            <a:ext cx="2689081" cy="2490498"/>
            <a:chOff x="183" y="1814"/>
            <a:chExt cx="2203" cy="2351"/>
          </a:xfrm>
        </p:grpSpPr>
        <p:sp>
          <p:nvSpPr>
            <p:cNvPr id="345" name="AutoShape 10">
              <a:extLst>
                <a:ext uri="{FF2B5EF4-FFF2-40B4-BE49-F238E27FC236}">
                  <a16:creationId xmlns:a16="http://schemas.microsoft.com/office/drawing/2014/main" id="{42AA978D-552E-4DE3-8E0B-2A0288DAB80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83" y="1819"/>
              <a:ext cx="2203" cy="2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6" name="Rectangle 12">
              <a:extLst>
                <a:ext uri="{FF2B5EF4-FFF2-40B4-BE49-F238E27FC236}">
                  <a16:creationId xmlns:a16="http://schemas.microsoft.com/office/drawing/2014/main" id="{06B29915-F94B-4E9E-9185-364517A2C4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47" name="Line 13">
              <a:extLst>
                <a:ext uri="{FF2B5EF4-FFF2-40B4-BE49-F238E27FC236}">
                  <a16:creationId xmlns:a16="http://schemas.microsoft.com/office/drawing/2014/main" id="{00736719-98D7-4256-85EA-4C41739DF0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8" name="Line 14">
              <a:extLst>
                <a:ext uri="{FF2B5EF4-FFF2-40B4-BE49-F238E27FC236}">
                  <a16:creationId xmlns:a16="http://schemas.microsoft.com/office/drawing/2014/main" id="{22AC61B8-65F3-4F6B-B194-61737DD4BC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7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9" name="Line 15">
              <a:extLst>
                <a:ext uri="{FF2B5EF4-FFF2-40B4-BE49-F238E27FC236}">
                  <a16:creationId xmlns:a16="http://schemas.microsoft.com/office/drawing/2014/main" id="{CDB872A2-B6C3-453B-A988-F9B83FA73A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4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50" name="Line 16">
              <a:extLst>
                <a:ext uri="{FF2B5EF4-FFF2-40B4-BE49-F238E27FC236}">
                  <a16:creationId xmlns:a16="http://schemas.microsoft.com/office/drawing/2014/main" id="{67ADA548-F440-4192-A6DE-13D217532E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6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51" name="Line 17">
              <a:extLst>
                <a:ext uri="{FF2B5EF4-FFF2-40B4-BE49-F238E27FC236}">
                  <a16:creationId xmlns:a16="http://schemas.microsoft.com/office/drawing/2014/main" id="{2499E65F-A0ED-4C9D-B5FF-7535464C52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52" name="Line 18">
              <a:extLst>
                <a:ext uri="{FF2B5EF4-FFF2-40B4-BE49-F238E27FC236}">
                  <a16:creationId xmlns:a16="http://schemas.microsoft.com/office/drawing/2014/main" id="{C278DDB3-2E65-441C-901A-275C07C189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6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53" name="Line 19">
              <a:extLst>
                <a:ext uri="{FF2B5EF4-FFF2-40B4-BE49-F238E27FC236}">
                  <a16:creationId xmlns:a16="http://schemas.microsoft.com/office/drawing/2014/main" id="{00F95683-744B-479F-98C0-46C4287B6E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6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54" name="Line 20">
              <a:extLst>
                <a:ext uri="{FF2B5EF4-FFF2-40B4-BE49-F238E27FC236}">
                  <a16:creationId xmlns:a16="http://schemas.microsoft.com/office/drawing/2014/main" id="{909D288F-3A40-4336-9C38-FDD49EFF50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6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55" name="Line 21">
              <a:extLst>
                <a:ext uri="{FF2B5EF4-FFF2-40B4-BE49-F238E27FC236}">
                  <a16:creationId xmlns:a16="http://schemas.microsoft.com/office/drawing/2014/main" id="{CAB97EBA-D832-4F65-8DFF-1B2B869615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0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56" name="Line 22">
              <a:extLst>
                <a:ext uri="{FF2B5EF4-FFF2-40B4-BE49-F238E27FC236}">
                  <a16:creationId xmlns:a16="http://schemas.microsoft.com/office/drawing/2014/main" id="{B8FF2790-D240-4B6F-9F05-ED4A9DCE47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04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57" name="Line 23">
              <a:extLst>
                <a:ext uri="{FF2B5EF4-FFF2-40B4-BE49-F238E27FC236}">
                  <a16:creationId xmlns:a16="http://schemas.microsoft.com/office/drawing/2014/main" id="{349C44D1-68DB-4867-8030-280ABBBCC8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21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58" name="Line 24">
              <a:extLst>
                <a:ext uri="{FF2B5EF4-FFF2-40B4-BE49-F238E27FC236}">
                  <a16:creationId xmlns:a16="http://schemas.microsoft.com/office/drawing/2014/main" id="{F490F372-07AD-4467-AD70-A595D74452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2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59" name="Line 25">
              <a:extLst>
                <a:ext uri="{FF2B5EF4-FFF2-40B4-BE49-F238E27FC236}">
                  <a16:creationId xmlns:a16="http://schemas.microsoft.com/office/drawing/2014/main" id="{0A212133-2B8B-4709-8367-AFD433EDB2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41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60" name="Line 26">
              <a:extLst>
                <a:ext uri="{FF2B5EF4-FFF2-40B4-BE49-F238E27FC236}">
                  <a16:creationId xmlns:a16="http://schemas.microsoft.com/office/drawing/2014/main" id="{BD2C5658-8D18-486B-BCDD-08ABF15DAD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4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61" name="Line 27">
              <a:extLst>
                <a:ext uri="{FF2B5EF4-FFF2-40B4-BE49-F238E27FC236}">
                  <a16:creationId xmlns:a16="http://schemas.microsoft.com/office/drawing/2014/main" id="{B1E81B66-8874-4054-A938-31AB91610A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0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62" name="Line 28">
              <a:extLst>
                <a:ext uri="{FF2B5EF4-FFF2-40B4-BE49-F238E27FC236}">
                  <a16:creationId xmlns:a16="http://schemas.microsoft.com/office/drawing/2014/main" id="{3130D4EC-8AD9-4870-B14A-D7ABE42932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63" name="Line 29">
              <a:extLst>
                <a:ext uri="{FF2B5EF4-FFF2-40B4-BE49-F238E27FC236}">
                  <a16:creationId xmlns:a16="http://schemas.microsoft.com/office/drawing/2014/main" id="{5A40E8A4-010A-49A8-AA39-FC2118C405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918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64" name="Line 30">
              <a:extLst>
                <a:ext uri="{FF2B5EF4-FFF2-40B4-BE49-F238E27FC236}">
                  <a16:creationId xmlns:a16="http://schemas.microsoft.com/office/drawing/2014/main" id="{5FBC9CBF-7247-4BFD-BCCF-11F61163B9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92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65" name="Line 31">
              <a:extLst>
                <a:ext uri="{FF2B5EF4-FFF2-40B4-BE49-F238E27FC236}">
                  <a16:creationId xmlns:a16="http://schemas.microsoft.com/office/drawing/2014/main" id="{A1174B30-09F0-481C-8252-91FE143D6C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686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66" name="Line 32">
              <a:extLst>
                <a:ext uri="{FF2B5EF4-FFF2-40B4-BE49-F238E27FC236}">
                  <a16:creationId xmlns:a16="http://schemas.microsoft.com/office/drawing/2014/main" id="{36BD91DD-4F00-4CF4-AB70-99CB1D3F36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691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67" name="Line 33">
              <a:extLst>
                <a:ext uri="{FF2B5EF4-FFF2-40B4-BE49-F238E27FC236}">
                  <a16:creationId xmlns:a16="http://schemas.microsoft.com/office/drawing/2014/main" id="{42E8FFA6-ECA3-4775-A1AE-B90F57821D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454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68" name="Line 34">
              <a:extLst>
                <a:ext uri="{FF2B5EF4-FFF2-40B4-BE49-F238E27FC236}">
                  <a16:creationId xmlns:a16="http://schemas.microsoft.com/office/drawing/2014/main" id="{C5645C14-1FC6-4C47-B575-80DF3CC9CE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459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69" name="Line 35">
              <a:extLst>
                <a:ext uri="{FF2B5EF4-FFF2-40B4-BE49-F238E27FC236}">
                  <a16:creationId xmlns:a16="http://schemas.microsoft.com/office/drawing/2014/main" id="{B73B9FCF-C938-4829-A371-D96865301D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222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70" name="Line 36">
              <a:extLst>
                <a:ext uri="{FF2B5EF4-FFF2-40B4-BE49-F238E27FC236}">
                  <a16:creationId xmlns:a16="http://schemas.microsoft.com/office/drawing/2014/main" id="{801F8286-3148-4A2D-867E-8DB59B1DB9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227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71" name="Line 37">
              <a:extLst>
                <a:ext uri="{FF2B5EF4-FFF2-40B4-BE49-F238E27FC236}">
                  <a16:creationId xmlns:a16="http://schemas.microsoft.com/office/drawing/2014/main" id="{BEB48E8A-820F-4CC7-BEB1-57BD4FABF5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75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72" name="Line 38">
              <a:extLst>
                <a:ext uri="{FF2B5EF4-FFF2-40B4-BE49-F238E27FC236}">
                  <a16:creationId xmlns:a16="http://schemas.microsoft.com/office/drawing/2014/main" id="{3967CE00-D823-4336-9702-4E7955EE13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757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73" name="Line 39">
              <a:extLst>
                <a:ext uri="{FF2B5EF4-FFF2-40B4-BE49-F238E27FC236}">
                  <a16:creationId xmlns:a16="http://schemas.microsoft.com/office/drawing/2014/main" id="{067EEBC6-83F8-4E6B-80F0-F57B55117A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52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74" name="Line 40">
              <a:extLst>
                <a:ext uri="{FF2B5EF4-FFF2-40B4-BE49-F238E27FC236}">
                  <a16:creationId xmlns:a16="http://schemas.microsoft.com/office/drawing/2014/main" id="{9CB38105-047C-4DB4-85B6-87A798D104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525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75" name="Line 41">
              <a:extLst>
                <a:ext uri="{FF2B5EF4-FFF2-40B4-BE49-F238E27FC236}">
                  <a16:creationId xmlns:a16="http://schemas.microsoft.com/office/drawing/2014/main" id="{29FAFF55-E008-4F40-9A51-E8332BA2C2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288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76" name="Line 42">
              <a:extLst>
                <a:ext uri="{FF2B5EF4-FFF2-40B4-BE49-F238E27FC236}">
                  <a16:creationId xmlns:a16="http://schemas.microsoft.com/office/drawing/2014/main" id="{390AC426-5E38-4451-8B40-CF3BFED4CC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29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77" name="Line 43">
              <a:extLst>
                <a:ext uri="{FF2B5EF4-FFF2-40B4-BE49-F238E27FC236}">
                  <a16:creationId xmlns:a16="http://schemas.microsoft.com/office/drawing/2014/main" id="{24D45381-F67F-435F-9424-0B1FA5252B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056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78" name="Line 44">
              <a:extLst>
                <a:ext uri="{FF2B5EF4-FFF2-40B4-BE49-F238E27FC236}">
                  <a16:creationId xmlns:a16="http://schemas.microsoft.com/office/drawing/2014/main" id="{37FB0927-1CF6-4C37-8219-C003F661B7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061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79" name="Line 45">
              <a:extLst>
                <a:ext uri="{FF2B5EF4-FFF2-40B4-BE49-F238E27FC236}">
                  <a16:creationId xmlns:a16="http://schemas.microsoft.com/office/drawing/2014/main" id="{EFE3F46E-F264-40D7-8B7E-FA345F52CB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98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0" name="Line 46">
              <a:extLst>
                <a:ext uri="{FF2B5EF4-FFF2-40B4-BE49-F238E27FC236}">
                  <a16:creationId xmlns:a16="http://schemas.microsoft.com/office/drawing/2014/main" id="{083DF607-85C1-480E-84F4-6FA7D87E37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985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1" name="Line 47">
              <a:extLst>
                <a:ext uri="{FF2B5EF4-FFF2-40B4-BE49-F238E27FC236}">
                  <a16:creationId xmlns:a16="http://schemas.microsoft.com/office/drawing/2014/main" id="{5D56F0CC-F39C-48C4-9566-C8052E2FA8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99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2" name="Line 48">
              <a:extLst>
                <a:ext uri="{FF2B5EF4-FFF2-40B4-BE49-F238E27FC236}">
                  <a16:creationId xmlns:a16="http://schemas.microsoft.com/office/drawing/2014/main" id="{E797FFE7-C3F0-456B-8582-196922149A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994"/>
              <a:ext cx="219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3" name="Rectangle 49">
              <a:extLst>
                <a:ext uri="{FF2B5EF4-FFF2-40B4-BE49-F238E27FC236}">
                  <a16:creationId xmlns:a16="http://schemas.microsoft.com/office/drawing/2014/main" id="{AAD44969-D9D2-46D0-B5CB-BA6F4C0301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8" y="2835"/>
              <a:ext cx="3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384" name="Freeform 50">
              <a:extLst>
                <a:ext uri="{FF2B5EF4-FFF2-40B4-BE49-F238E27FC236}">
                  <a16:creationId xmlns:a16="http://schemas.microsoft.com/office/drawing/2014/main" id="{61A8070D-EB5F-4ECA-9120-F938195F6D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0" y="2946"/>
              <a:ext cx="20" cy="87"/>
            </a:xfrm>
            <a:custGeom>
              <a:avLst/>
              <a:gdLst>
                <a:gd name="T0" fmla="*/ 0 w 20"/>
                <a:gd name="T1" fmla="*/ 0 h 87"/>
                <a:gd name="T2" fmla="*/ 20 w 20"/>
                <a:gd name="T3" fmla="*/ 44 h 87"/>
                <a:gd name="T4" fmla="*/ 0 w 20"/>
                <a:gd name="T5" fmla="*/ 87 h 87"/>
                <a:gd name="T6" fmla="*/ 0 w 20"/>
                <a:gd name="T7" fmla="*/ 0 h 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87"/>
                <a:gd name="T14" fmla="*/ 20 w 20"/>
                <a:gd name="T15" fmla="*/ 87 h 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87">
                  <a:moveTo>
                    <a:pt x="0" y="0"/>
                  </a:moveTo>
                  <a:lnTo>
                    <a:pt x="20" y="44"/>
                  </a:lnTo>
                  <a:lnTo>
                    <a:pt x="0" y="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85" name="Line 51">
              <a:extLst>
                <a:ext uri="{FF2B5EF4-FFF2-40B4-BE49-F238E27FC236}">
                  <a16:creationId xmlns:a16="http://schemas.microsoft.com/office/drawing/2014/main" id="{8AEA86C3-4924-4A8A-8AA7-4BF1E2E27D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80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6" name="Line 52">
              <a:extLst>
                <a:ext uri="{FF2B5EF4-FFF2-40B4-BE49-F238E27FC236}">
                  <a16:creationId xmlns:a16="http://schemas.microsoft.com/office/drawing/2014/main" id="{2C25C61E-2DF5-4860-85B3-6D9C3C7970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8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7" name="Line 53">
              <a:extLst>
                <a:ext uri="{FF2B5EF4-FFF2-40B4-BE49-F238E27FC236}">
                  <a16:creationId xmlns:a16="http://schemas.microsoft.com/office/drawing/2014/main" id="{7048DEB0-F510-426A-B626-27FBC8BEFC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8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8" name="Line 54">
              <a:extLst>
                <a:ext uri="{FF2B5EF4-FFF2-40B4-BE49-F238E27FC236}">
                  <a16:creationId xmlns:a16="http://schemas.microsoft.com/office/drawing/2014/main" id="{4D18F638-1B93-4672-A8EB-9E652CE6C6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87" y="1824"/>
              <a:ext cx="1" cy="233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" name="Rectangle 55">
              <a:extLst>
                <a:ext uri="{FF2B5EF4-FFF2-40B4-BE49-F238E27FC236}">
                  <a16:creationId xmlns:a16="http://schemas.microsoft.com/office/drawing/2014/main" id="{06CA36F9-6F3F-4459-9883-B499F749F8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" y="1814"/>
              <a:ext cx="3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390" name="Freeform 56">
              <a:extLst>
                <a:ext uri="{FF2B5EF4-FFF2-40B4-BE49-F238E27FC236}">
                  <a16:creationId xmlns:a16="http://schemas.microsoft.com/office/drawing/2014/main" id="{B267686F-3EFD-406C-9443-855F0EB7E8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5" y="1829"/>
              <a:ext cx="39" cy="43"/>
            </a:xfrm>
            <a:custGeom>
              <a:avLst/>
              <a:gdLst>
                <a:gd name="T0" fmla="*/ 0 w 39"/>
                <a:gd name="T1" fmla="*/ 43 h 43"/>
                <a:gd name="T2" fmla="*/ 20 w 39"/>
                <a:gd name="T3" fmla="*/ 0 h 43"/>
                <a:gd name="T4" fmla="*/ 39 w 39"/>
                <a:gd name="T5" fmla="*/ 43 h 43"/>
                <a:gd name="T6" fmla="*/ 0 w 39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"/>
                <a:gd name="T13" fmla="*/ 0 h 43"/>
                <a:gd name="T14" fmla="*/ 39 w 39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" h="43">
                  <a:moveTo>
                    <a:pt x="0" y="43"/>
                  </a:moveTo>
                  <a:lnTo>
                    <a:pt x="20" y="0"/>
                  </a:lnTo>
                  <a:lnTo>
                    <a:pt x="39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91" name="Rectangle 57">
              <a:extLst>
                <a:ext uri="{FF2B5EF4-FFF2-40B4-BE49-F238E27FC236}">
                  <a16:creationId xmlns:a16="http://schemas.microsoft.com/office/drawing/2014/main" id="{E7817EC8-52C5-4D93-ACF5-BCCEB3562C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92" name="Line 58">
              <a:extLst>
                <a:ext uri="{FF2B5EF4-FFF2-40B4-BE49-F238E27FC236}">
                  <a16:creationId xmlns:a16="http://schemas.microsoft.com/office/drawing/2014/main" id="{5015F7C9-A59D-4AEF-8524-E6F84B9020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7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93" name="Rectangle 59">
              <a:extLst>
                <a:ext uri="{FF2B5EF4-FFF2-40B4-BE49-F238E27FC236}">
                  <a16:creationId xmlns:a16="http://schemas.microsoft.com/office/drawing/2014/main" id="{D2987924-C30B-486B-A44E-2BBF07A011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-8</a:t>
              </a:r>
              <a:endParaRPr lang="en-US"/>
            </a:p>
          </p:txBody>
        </p:sp>
        <p:sp>
          <p:nvSpPr>
            <p:cNvPr id="394" name="Line 60">
              <a:extLst>
                <a:ext uri="{FF2B5EF4-FFF2-40B4-BE49-F238E27FC236}">
                  <a16:creationId xmlns:a16="http://schemas.microsoft.com/office/drawing/2014/main" id="{0A5A4499-293B-4193-A4A0-EED9905DA0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6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95" name="Rectangle 61">
              <a:extLst>
                <a:ext uri="{FF2B5EF4-FFF2-40B4-BE49-F238E27FC236}">
                  <a16:creationId xmlns:a16="http://schemas.microsoft.com/office/drawing/2014/main" id="{E0B99447-9D28-4D11-9628-B7783390C1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396" name="Line 62">
              <a:extLst>
                <a:ext uri="{FF2B5EF4-FFF2-40B4-BE49-F238E27FC236}">
                  <a16:creationId xmlns:a16="http://schemas.microsoft.com/office/drawing/2014/main" id="{D50314A9-C662-42E9-8142-DCF24172F3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6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97" name="Rectangle 63">
              <a:extLst>
                <a:ext uri="{FF2B5EF4-FFF2-40B4-BE49-F238E27FC236}">
                  <a16:creationId xmlns:a16="http://schemas.microsoft.com/office/drawing/2014/main" id="{F74C3F4E-6D6C-4EDE-8934-9B4FE6B3FF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4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398" name="Line 64">
              <a:extLst>
                <a:ext uri="{FF2B5EF4-FFF2-40B4-BE49-F238E27FC236}">
                  <a16:creationId xmlns:a16="http://schemas.microsoft.com/office/drawing/2014/main" id="{28A77ACF-87EA-4D11-A2FC-EBE245F67A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5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99" name="Rectangle 65">
              <a:extLst>
                <a:ext uri="{FF2B5EF4-FFF2-40B4-BE49-F238E27FC236}">
                  <a16:creationId xmlns:a16="http://schemas.microsoft.com/office/drawing/2014/main" id="{37732474-971C-41E5-98E9-BD007376A7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400" name="Rectangle 66">
              <a:extLst>
                <a:ext uri="{FF2B5EF4-FFF2-40B4-BE49-F238E27FC236}">
                  <a16:creationId xmlns:a16="http://schemas.microsoft.com/office/drawing/2014/main" id="{0A2CD860-3242-47C6-A5A9-C662E56E85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3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401" name="Line 67">
              <a:extLst>
                <a:ext uri="{FF2B5EF4-FFF2-40B4-BE49-F238E27FC236}">
                  <a16:creationId xmlns:a16="http://schemas.microsoft.com/office/drawing/2014/main" id="{0B23DF4F-A6C5-4CE7-A063-5152626291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04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02" name="Rectangle 68">
              <a:extLst>
                <a:ext uri="{FF2B5EF4-FFF2-40B4-BE49-F238E27FC236}">
                  <a16:creationId xmlns:a16="http://schemas.microsoft.com/office/drawing/2014/main" id="{004BEEE4-BB9A-47EF-9587-E7A5586739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6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403" name="Line 69">
              <a:extLst>
                <a:ext uri="{FF2B5EF4-FFF2-40B4-BE49-F238E27FC236}">
                  <a16:creationId xmlns:a16="http://schemas.microsoft.com/office/drawing/2014/main" id="{F1BBB613-9435-4B34-8EFC-6F40632785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3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04" name="Rectangle 70">
              <a:extLst>
                <a:ext uri="{FF2B5EF4-FFF2-40B4-BE49-F238E27FC236}">
                  <a16:creationId xmlns:a16="http://schemas.microsoft.com/office/drawing/2014/main" id="{5E43BE4B-5652-4616-843D-A896E0C970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6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405" name="Line 71">
              <a:extLst>
                <a:ext uri="{FF2B5EF4-FFF2-40B4-BE49-F238E27FC236}">
                  <a16:creationId xmlns:a16="http://schemas.microsoft.com/office/drawing/2014/main" id="{5A037C94-96EC-429E-8733-D5FE9CD4D6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43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06" name="Rectangle 72">
              <a:extLst>
                <a:ext uri="{FF2B5EF4-FFF2-40B4-BE49-F238E27FC236}">
                  <a16:creationId xmlns:a16="http://schemas.microsoft.com/office/drawing/2014/main" id="{71A7C2F0-5726-493B-982E-C4AE1BDEB8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5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407" name="Line 73">
              <a:extLst>
                <a:ext uri="{FF2B5EF4-FFF2-40B4-BE49-F238E27FC236}">
                  <a16:creationId xmlns:a16="http://schemas.microsoft.com/office/drawing/2014/main" id="{DA63B27F-7DF3-4502-BA10-34ABAF5894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2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08" name="Rectangle 74">
              <a:extLst>
                <a:ext uri="{FF2B5EF4-FFF2-40B4-BE49-F238E27FC236}">
                  <a16:creationId xmlns:a16="http://schemas.microsoft.com/office/drawing/2014/main" id="{5E1EEE79-AA37-470A-BBFC-CD917DE600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4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409" name="Rectangle 75">
              <a:extLst>
                <a:ext uri="{FF2B5EF4-FFF2-40B4-BE49-F238E27FC236}">
                  <a16:creationId xmlns:a16="http://schemas.microsoft.com/office/drawing/2014/main" id="{BE1C79BD-AA55-4DF8-B138-5BBFF667BA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" y="3875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-8</a:t>
              </a:r>
              <a:endParaRPr lang="en-US"/>
            </a:p>
          </p:txBody>
        </p:sp>
        <p:sp>
          <p:nvSpPr>
            <p:cNvPr id="410" name="Line 76">
              <a:extLst>
                <a:ext uri="{FF2B5EF4-FFF2-40B4-BE49-F238E27FC236}">
                  <a16:creationId xmlns:a16="http://schemas.microsoft.com/office/drawing/2014/main" id="{1CDD0E6D-CAB6-4C64-A383-1E9668B7F0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3923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1" name="Rectangle 77">
              <a:extLst>
                <a:ext uri="{FF2B5EF4-FFF2-40B4-BE49-F238E27FC236}">
                  <a16:creationId xmlns:a16="http://schemas.microsoft.com/office/drawing/2014/main" id="{8B78EF3F-9D64-4EBA-A0EC-C4978B360C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" y="364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412" name="Line 78">
              <a:extLst>
                <a:ext uri="{FF2B5EF4-FFF2-40B4-BE49-F238E27FC236}">
                  <a16:creationId xmlns:a16="http://schemas.microsoft.com/office/drawing/2014/main" id="{7F38D1B9-1ED2-4051-A38A-A3C2060374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3691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" name="Rectangle 79">
              <a:extLst>
                <a:ext uri="{FF2B5EF4-FFF2-40B4-BE49-F238E27FC236}">
                  <a16:creationId xmlns:a16="http://schemas.microsoft.com/office/drawing/2014/main" id="{1F2EE60B-C0B7-47AD-BAA8-496F60E9A9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" y="3410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414" name="Line 80">
              <a:extLst>
                <a:ext uri="{FF2B5EF4-FFF2-40B4-BE49-F238E27FC236}">
                  <a16:creationId xmlns:a16="http://schemas.microsoft.com/office/drawing/2014/main" id="{2E0E3E43-3FD7-4952-B55E-2360BDAA27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3459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" name="Rectangle 81">
              <a:extLst>
                <a:ext uri="{FF2B5EF4-FFF2-40B4-BE49-F238E27FC236}">
                  <a16:creationId xmlns:a16="http://schemas.microsoft.com/office/drawing/2014/main" id="{5E5A9FA7-69BD-4E3B-851B-6E5115BA5C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" y="3178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416" name="Line 82">
              <a:extLst>
                <a:ext uri="{FF2B5EF4-FFF2-40B4-BE49-F238E27FC236}">
                  <a16:creationId xmlns:a16="http://schemas.microsoft.com/office/drawing/2014/main" id="{E681706A-3165-4507-AB15-FE29E0EAB3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3227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" name="Rectangle 83">
              <a:extLst>
                <a:ext uri="{FF2B5EF4-FFF2-40B4-BE49-F238E27FC236}">
                  <a16:creationId xmlns:a16="http://schemas.microsoft.com/office/drawing/2014/main" id="{EEA97A0D-9803-4922-955E-4DD2ABCECA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09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418" name="Line 84">
              <a:extLst>
                <a:ext uri="{FF2B5EF4-FFF2-40B4-BE49-F238E27FC236}">
                  <a16:creationId xmlns:a16="http://schemas.microsoft.com/office/drawing/2014/main" id="{8320110B-08FE-4D0C-BEAC-6DB634670E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2757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" name="Rectangle 85">
              <a:extLst>
                <a:ext uri="{FF2B5EF4-FFF2-40B4-BE49-F238E27FC236}">
                  <a16:creationId xmlns:a16="http://schemas.microsoft.com/office/drawing/2014/main" id="{C8FB9456-FA08-4A3D-A9E6-0E365302DE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477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420" name="Line 86">
              <a:extLst>
                <a:ext uri="{FF2B5EF4-FFF2-40B4-BE49-F238E27FC236}">
                  <a16:creationId xmlns:a16="http://schemas.microsoft.com/office/drawing/2014/main" id="{63668044-CC21-44A8-A74F-EFEAF48580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2525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1" name="Rectangle 87">
              <a:extLst>
                <a:ext uri="{FF2B5EF4-FFF2-40B4-BE49-F238E27FC236}">
                  <a16:creationId xmlns:a16="http://schemas.microsoft.com/office/drawing/2014/main" id="{361EA2FE-2C9D-4C8F-822D-5A0A42B09C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245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422" name="Line 88">
              <a:extLst>
                <a:ext uri="{FF2B5EF4-FFF2-40B4-BE49-F238E27FC236}">
                  <a16:creationId xmlns:a16="http://schemas.microsoft.com/office/drawing/2014/main" id="{80264731-BCFF-417E-947D-6CB2B0E30B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2293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3" name="Rectangle 89">
              <a:extLst>
                <a:ext uri="{FF2B5EF4-FFF2-40B4-BE49-F238E27FC236}">
                  <a16:creationId xmlns:a16="http://schemas.microsoft.com/office/drawing/2014/main" id="{8DEFB005-18EC-4C43-B5BA-F9A9D22769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012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424" name="Line 90">
              <a:extLst>
                <a:ext uri="{FF2B5EF4-FFF2-40B4-BE49-F238E27FC236}">
                  <a16:creationId xmlns:a16="http://schemas.microsoft.com/office/drawing/2014/main" id="{830D0217-E070-4ADC-9693-3CA21C7920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2061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5" name="Freeform 91">
              <a:extLst>
                <a:ext uri="{FF2B5EF4-FFF2-40B4-BE49-F238E27FC236}">
                  <a16:creationId xmlns:a16="http://schemas.microsoft.com/office/drawing/2014/main" id="{C9CF9EF0-A426-4555-AFC9-7737FB6B1F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5" y="2970"/>
              <a:ext cx="4" cy="20"/>
            </a:xfrm>
            <a:custGeom>
              <a:avLst/>
              <a:gdLst>
                <a:gd name="T0" fmla="*/ 4096 w 2"/>
                <a:gd name="T1" fmla="*/ 0 h 4"/>
                <a:gd name="T2" fmla="*/ 2048 w 2"/>
                <a:gd name="T3" fmla="*/ 48828115 h 4"/>
                <a:gd name="T4" fmla="*/ 2048 w 2"/>
                <a:gd name="T5" fmla="*/ 97656180 h 4"/>
                <a:gd name="T6" fmla="*/ 0 w 2"/>
                <a:gd name="T7" fmla="*/ 146484280 h 4"/>
                <a:gd name="T8" fmla="*/ 0 w 2"/>
                <a:gd name="T9" fmla="*/ 146484280 h 4"/>
                <a:gd name="T10" fmla="*/ 0 w 2"/>
                <a:gd name="T11" fmla="*/ 195312355 h 4"/>
                <a:gd name="T12" fmla="*/ 0 w 2"/>
                <a:gd name="T13" fmla="*/ 195312355 h 4"/>
                <a:gd name="T14" fmla="*/ 0 w 2"/>
                <a:gd name="T15" fmla="*/ 195312355 h 4"/>
                <a:gd name="T16" fmla="*/ 0 w 2"/>
                <a:gd name="T17" fmla="*/ 195312355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"/>
                <a:gd name="T28" fmla="*/ 0 h 4"/>
                <a:gd name="T29" fmla="*/ 2 w 2"/>
                <a:gd name="T30" fmla="*/ 4 h 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" h="4">
                  <a:moveTo>
                    <a:pt x="2" y="0"/>
                  </a:move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</a:path>
              </a:pathLst>
            </a:cu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6" name="Rectangle 94">
              <a:extLst>
                <a:ext uri="{FF2B5EF4-FFF2-40B4-BE49-F238E27FC236}">
                  <a16:creationId xmlns:a16="http://schemas.microsoft.com/office/drawing/2014/main" id="{EABA5B88-0E1C-432D-B2EC-712EECB52D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427" name="Oval 426">
            <a:extLst>
              <a:ext uri="{FF2B5EF4-FFF2-40B4-BE49-F238E27FC236}">
                <a16:creationId xmlns:a16="http://schemas.microsoft.com/office/drawing/2014/main" id="{A201CD01-34AC-442B-9400-AEF4ED134E05}"/>
              </a:ext>
            </a:extLst>
          </p:cNvPr>
          <p:cNvSpPr/>
          <p:nvPr/>
        </p:nvSpPr>
        <p:spPr>
          <a:xfrm>
            <a:off x="6901138" y="1395503"/>
            <a:ext cx="541172" cy="97035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28" name="TextBox 427">
            <a:extLst>
              <a:ext uri="{FF2B5EF4-FFF2-40B4-BE49-F238E27FC236}">
                <a16:creationId xmlns:a16="http://schemas.microsoft.com/office/drawing/2014/main" id="{211CC962-C2B7-45B9-A6E8-E17ED1F75C27}"/>
              </a:ext>
            </a:extLst>
          </p:cNvPr>
          <p:cNvSpPr txBox="1"/>
          <p:nvPr/>
        </p:nvSpPr>
        <p:spPr>
          <a:xfrm>
            <a:off x="6164349" y="1103602"/>
            <a:ext cx="515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C)</a:t>
            </a:r>
          </a:p>
        </p:txBody>
      </p:sp>
    </p:spTree>
    <p:extLst>
      <p:ext uri="{BB962C8B-B14F-4D97-AF65-F5344CB8AC3E}">
        <p14:creationId xmlns:p14="http://schemas.microsoft.com/office/powerpoint/2010/main" val="2070171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8E984-9F89-4AD0-9359-0FE08870DBE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79175" y="265014"/>
            <a:ext cx="8524960" cy="1005436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Ex: Given the graphical transformation, which equation represents it?</a:t>
            </a:r>
          </a:p>
        </p:txBody>
      </p:sp>
      <p:grpSp>
        <p:nvGrpSpPr>
          <p:cNvPr id="4" name="Group 11">
            <a:extLst>
              <a:ext uri="{FF2B5EF4-FFF2-40B4-BE49-F238E27FC236}">
                <a16:creationId xmlns:a16="http://schemas.microsoft.com/office/drawing/2014/main" id="{DFC04223-AF79-40F5-BDDE-F74EEDEC0EA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22560" y="1023430"/>
            <a:ext cx="2689081" cy="2490498"/>
            <a:chOff x="183" y="1814"/>
            <a:chExt cx="2203" cy="2351"/>
          </a:xfrm>
        </p:grpSpPr>
        <p:sp>
          <p:nvSpPr>
            <p:cNvPr id="5" name="AutoShape 10">
              <a:extLst>
                <a:ext uri="{FF2B5EF4-FFF2-40B4-BE49-F238E27FC236}">
                  <a16:creationId xmlns:a16="http://schemas.microsoft.com/office/drawing/2014/main" id="{6F89E669-2083-4E3C-8877-855F4A7072F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83" y="1819"/>
              <a:ext cx="2203" cy="2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" name="Rectangle 12">
              <a:extLst>
                <a:ext uri="{FF2B5EF4-FFF2-40B4-BE49-F238E27FC236}">
                  <a16:creationId xmlns:a16="http://schemas.microsoft.com/office/drawing/2014/main" id="{99538901-8423-4549-8995-8B2F04E388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" name="Line 13">
              <a:extLst>
                <a:ext uri="{FF2B5EF4-FFF2-40B4-BE49-F238E27FC236}">
                  <a16:creationId xmlns:a16="http://schemas.microsoft.com/office/drawing/2014/main" id="{A3980B15-7779-46B6-9352-1A36B86D63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" name="Line 14">
              <a:extLst>
                <a:ext uri="{FF2B5EF4-FFF2-40B4-BE49-F238E27FC236}">
                  <a16:creationId xmlns:a16="http://schemas.microsoft.com/office/drawing/2014/main" id="{F1D6D6E3-E50E-44BD-A837-9EE79BAE9A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7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" name="Line 15">
              <a:extLst>
                <a:ext uri="{FF2B5EF4-FFF2-40B4-BE49-F238E27FC236}">
                  <a16:creationId xmlns:a16="http://schemas.microsoft.com/office/drawing/2014/main" id="{CB941322-5EF6-488B-8459-9AB8D23C0D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4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" name="Line 16">
              <a:extLst>
                <a:ext uri="{FF2B5EF4-FFF2-40B4-BE49-F238E27FC236}">
                  <a16:creationId xmlns:a16="http://schemas.microsoft.com/office/drawing/2014/main" id="{3BE1D0BC-F052-4D83-92C6-D113091E63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6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" name="Line 17">
              <a:extLst>
                <a:ext uri="{FF2B5EF4-FFF2-40B4-BE49-F238E27FC236}">
                  <a16:creationId xmlns:a16="http://schemas.microsoft.com/office/drawing/2014/main" id="{41C89DF7-B6F8-4D38-B804-FE511183CD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" name="Line 18">
              <a:extLst>
                <a:ext uri="{FF2B5EF4-FFF2-40B4-BE49-F238E27FC236}">
                  <a16:creationId xmlns:a16="http://schemas.microsoft.com/office/drawing/2014/main" id="{02DC33AC-5F5D-46FB-AEC6-6844E91398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6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" name="Line 19">
              <a:extLst>
                <a:ext uri="{FF2B5EF4-FFF2-40B4-BE49-F238E27FC236}">
                  <a16:creationId xmlns:a16="http://schemas.microsoft.com/office/drawing/2014/main" id="{36AE1437-39FC-424E-AE65-21F9D91692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6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" name="Line 20">
              <a:extLst>
                <a:ext uri="{FF2B5EF4-FFF2-40B4-BE49-F238E27FC236}">
                  <a16:creationId xmlns:a16="http://schemas.microsoft.com/office/drawing/2014/main" id="{60933CEF-8DE3-4AFF-8E46-BB6CF8A057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6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" name="Line 21">
              <a:extLst>
                <a:ext uri="{FF2B5EF4-FFF2-40B4-BE49-F238E27FC236}">
                  <a16:creationId xmlns:a16="http://schemas.microsoft.com/office/drawing/2014/main" id="{4BBDC95D-EC8C-442B-9273-C54F39869B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0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" name="Line 22">
              <a:extLst>
                <a:ext uri="{FF2B5EF4-FFF2-40B4-BE49-F238E27FC236}">
                  <a16:creationId xmlns:a16="http://schemas.microsoft.com/office/drawing/2014/main" id="{B749A69F-24FD-4676-B325-4B166904E2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04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" name="Line 23">
              <a:extLst>
                <a:ext uri="{FF2B5EF4-FFF2-40B4-BE49-F238E27FC236}">
                  <a16:creationId xmlns:a16="http://schemas.microsoft.com/office/drawing/2014/main" id="{72E1690E-E818-419F-9DDC-FBB38B2AA1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21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" name="Line 24">
              <a:extLst>
                <a:ext uri="{FF2B5EF4-FFF2-40B4-BE49-F238E27FC236}">
                  <a16:creationId xmlns:a16="http://schemas.microsoft.com/office/drawing/2014/main" id="{E6570F11-B946-47C3-8D7D-D5B287C07C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2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" name="Line 25">
              <a:extLst>
                <a:ext uri="{FF2B5EF4-FFF2-40B4-BE49-F238E27FC236}">
                  <a16:creationId xmlns:a16="http://schemas.microsoft.com/office/drawing/2014/main" id="{46A250A5-6D33-4DFD-B6BD-B4F1A4EBAA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41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" name="Line 26">
              <a:extLst>
                <a:ext uri="{FF2B5EF4-FFF2-40B4-BE49-F238E27FC236}">
                  <a16:creationId xmlns:a16="http://schemas.microsoft.com/office/drawing/2014/main" id="{A77A075D-74ED-4EBA-A94A-1852A96FAD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4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" name="Line 27">
              <a:extLst>
                <a:ext uri="{FF2B5EF4-FFF2-40B4-BE49-F238E27FC236}">
                  <a16:creationId xmlns:a16="http://schemas.microsoft.com/office/drawing/2014/main" id="{812E73EF-0349-4524-B0C6-0D3669415F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0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" name="Line 28">
              <a:extLst>
                <a:ext uri="{FF2B5EF4-FFF2-40B4-BE49-F238E27FC236}">
                  <a16:creationId xmlns:a16="http://schemas.microsoft.com/office/drawing/2014/main" id="{697D94CA-BF16-4384-927F-F649293694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" name="Line 29">
              <a:extLst>
                <a:ext uri="{FF2B5EF4-FFF2-40B4-BE49-F238E27FC236}">
                  <a16:creationId xmlns:a16="http://schemas.microsoft.com/office/drawing/2014/main" id="{7650CE28-4483-44EF-A650-CCBC627E88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918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4" name="Line 30">
              <a:extLst>
                <a:ext uri="{FF2B5EF4-FFF2-40B4-BE49-F238E27FC236}">
                  <a16:creationId xmlns:a16="http://schemas.microsoft.com/office/drawing/2014/main" id="{AF9A9BBA-0B5A-4F40-BDAA-A3F86A271B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92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" name="Line 31">
              <a:extLst>
                <a:ext uri="{FF2B5EF4-FFF2-40B4-BE49-F238E27FC236}">
                  <a16:creationId xmlns:a16="http://schemas.microsoft.com/office/drawing/2014/main" id="{1062886E-6976-4E19-83C8-5BB6570BE2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686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" name="Line 32">
              <a:extLst>
                <a:ext uri="{FF2B5EF4-FFF2-40B4-BE49-F238E27FC236}">
                  <a16:creationId xmlns:a16="http://schemas.microsoft.com/office/drawing/2014/main" id="{88554879-30E3-4183-90B8-8855AF84C6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691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" name="Line 33">
              <a:extLst>
                <a:ext uri="{FF2B5EF4-FFF2-40B4-BE49-F238E27FC236}">
                  <a16:creationId xmlns:a16="http://schemas.microsoft.com/office/drawing/2014/main" id="{3CDFF6E6-CBD9-479C-91C0-ECB1A26224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454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" name="Line 34">
              <a:extLst>
                <a:ext uri="{FF2B5EF4-FFF2-40B4-BE49-F238E27FC236}">
                  <a16:creationId xmlns:a16="http://schemas.microsoft.com/office/drawing/2014/main" id="{F4C5041F-664F-4ED9-8647-B1DCF6E13F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459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9" name="Line 35">
              <a:extLst>
                <a:ext uri="{FF2B5EF4-FFF2-40B4-BE49-F238E27FC236}">
                  <a16:creationId xmlns:a16="http://schemas.microsoft.com/office/drawing/2014/main" id="{E1034390-FD35-4DBA-A27A-12976C7879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222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" name="Line 36">
              <a:extLst>
                <a:ext uri="{FF2B5EF4-FFF2-40B4-BE49-F238E27FC236}">
                  <a16:creationId xmlns:a16="http://schemas.microsoft.com/office/drawing/2014/main" id="{B246A946-437C-4BDB-8E10-9BA8E23E9B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227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" name="Line 37">
              <a:extLst>
                <a:ext uri="{FF2B5EF4-FFF2-40B4-BE49-F238E27FC236}">
                  <a16:creationId xmlns:a16="http://schemas.microsoft.com/office/drawing/2014/main" id="{FC92F045-5414-417C-8CA5-BDF9B4F69B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75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" name="Line 38">
              <a:extLst>
                <a:ext uri="{FF2B5EF4-FFF2-40B4-BE49-F238E27FC236}">
                  <a16:creationId xmlns:a16="http://schemas.microsoft.com/office/drawing/2014/main" id="{23EEED69-B60F-4023-8DA3-D8CFF4782B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757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" name="Line 39">
              <a:extLst>
                <a:ext uri="{FF2B5EF4-FFF2-40B4-BE49-F238E27FC236}">
                  <a16:creationId xmlns:a16="http://schemas.microsoft.com/office/drawing/2014/main" id="{4930C1DE-A258-4187-8F4C-A44CA9AE40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52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" name="Line 40">
              <a:extLst>
                <a:ext uri="{FF2B5EF4-FFF2-40B4-BE49-F238E27FC236}">
                  <a16:creationId xmlns:a16="http://schemas.microsoft.com/office/drawing/2014/main" id="{0F2AA35F-9008-4AE9-BB2F-84DA4C6FB2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525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5" name="Line 41">
              <a:extLst>
                <a:ext uri="{FF2B5EF4-FFF2-40B4-BE49-F238E27FC236}">
                  <a16:creationId xmlns:a16="http://schemas.microsoft.com/office/drawing/2014/main" id="{5EB35F9A-05D7-4904-AFC0-26C74C8851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288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6" name="Line 42">
              <a:extLst>
                <a:ext uri="{FF2B5EF4-FFF2-40B4-BE49-F238E27FC236}">
                  <a16:creationId xmlns:a16="http://schemas.microsoft.com/office/drawing/2014/main" id="{B238E370-09F2-4252-A2B2-B3FACCA366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29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7" name="Line 43">
              <a:extLst>
                <a:ext uri="{FF2B5EF4-FFF2-40B4-BE49-F238E27FC236}">
                  <a16:creationId xmlns:a16="http://schemas.microsoft.com/office/drawing/2014/main" id="{68E3864E-4C36-417D-9A4C-53D6A98B0F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056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" name="Line 44">
              <a:extLst>
                <a:ext uri="{FF2B5EF4-FFF2-40B4-BE49-F238E27FC236}">
                  <a16:creationId xmlns:a16="http://schemas.microsoft.com/office/drawing/2014/main" id="{4C2738C0-95CD-4D2C-B308-1BD6E3077D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061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9" name="Line 45">
              <a:extLst>
                <a:ext uri="{FF2B5EF4-FFF2-40B4-BE49-F238E27FC236}">
                  <a16:creationId xmlns:a16="http://schemas.microsoft.com/office/drawing/2014/main" id="{820E58A8-39C8-4AF5-B8E9-BB2D2EC8E1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98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0" name="Line 46">
              <a:extLst>
                <a:ext uri="{FF2B5EF4-FFF2-40B4-BE49-F238E27FC236}">
                  <a16:creationId xmlns:a16="http://schemas.microsoft.com/office/drawing/2014/main" id="{77E06B92-9740-45D6-B5B0-3A8204CBC5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985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" name="Line 47">
              <a:extLst>
                <a:ext uri="{FF2B5EF4-FFF2-40B4-BE49-F238E27FC236}">
                  <a16:creationId xmlns:a16="http://schemas.microsoft.com/office/drawing/2014/main" id="{44774613-BA24-4D4B-AC2D-12C2E02DEE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99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" name="Line 48">
              <a:extLst>
                <a:ext uri="{FF2B5EF4-FFF2-40B4-BE49-F238E27FC236}">
                  <a16:creationId xmlns:a16="http://schemas.microsoft.com/office/drawing/2014/main" id="{F930E9F8-5F7C-45CA-84D0-7C48738D79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994"/>
              <a:ext cx="219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" name="Rectangle 49">
              <a:extLst>
                <a:ext uri="{FF2B5EF4-FFF2-40B4-BE49-F238E27FC236}">
                  <a16:creationId xmlns:a16="http://schemas.microsoft.com/office/drawing/2014/main" id="{A31F2A0A-6262-4798-87E9-687B732708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8" y="2835"/>
              <a:ext cx="3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44" name="Freeform 50">
              <a:extLst>
                <a:ext uri="{FF2B5EF4-FFF2-40B4-BE49-F238E27FC236}">
                  <a16:creationId xmlns:a16="http://schemas.microsoft.com/office/drawing/2014/main" id="{600B3E81-4236-4A66-8D5B-743D4A374F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0" y="2946"/>
              <a:ext cx="20" cy="87"/>
            </a:xfrm>
            <a:custGeom>
              <a:avLst/>
              <a:gdLst>
                <a:gd name="T0" fmla="*/ 0 w 20"/>
                <a:gd name="T1" fmla="*/ 0 h 87"/>
                <a:gd name="T2" fmla="*/ 20 w 20"/>
                <a:gd name="T3" fmla="*/ 44 h 87"/>
                <a:gd name="T4" fmla="*/ 0 w 20"/>
                <a:gd name="T5" fmla="*/ 87 h 87"/>
                <a:gd name="T6" fmla="*/ 0 w 20"/>
                <a:gd name="T7" fmla="*/ 0 h 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87"/>
                <a:gd name="T14" fmla="*/ 20 w 20"/>
                <a:gd name="T15" fmla="*/ 87 h 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87">
                  <a:moveTo>
                    <a:pt x="0" y="0"/>
                  </a:moveTo>
                  <a:lnTo>
                    <a:pt x="20" y="44"/>
                  </a:lnTo>
                  <a:lnTo>
                    <a:pt x="0" y="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5" name="Line 51">
              <a:extLst>
                <a:ext uri="{FF2B5EF4-FFF2-40B4-BE49-F238E27FC236}">
                  <a16:creationId xmlns:a16="http://schemas.microsoft.com/office/drawing/2014/main" id="{0B9D3341-740F-4C4A-89DF-16BE4BA9CE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80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6" name="Line 52">
              <a:extLst>
                <a:ext uri="{FF2B5EF4-FFF2-40B4-BE49-F238E27FC236}">
                  <a16:creationId xmlns:a16="http://schemas.microsoft.com/office/drawing/2014/main" id="{3895931D-22A6-435D-8C72-D41D3BAD87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8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7" name="Line 53">
              <a:extLst>
                <a:ext uri="{FF2B5EF4-FFF2-40B4-BE49-F238E27FC236}">
                  <a16:creationId xmlns:a16="http://schemas.microsoft.com/office/drawing/2014/main" id="{3FE73648-69A2-46AB-8DB2-91B1B9D8B1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8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8" name="Line 54">
              <a:extLst>
                <a:ext uri="{FF2B5EF4-FFF2-40B4-BE49-F238E27FC236}">
                  <a16:creationId xmlns:a16="http://schemas.microsoft.com/office/drawing/2014/main" id="{6C501432-E7CE-4598-8520-9B3B82F970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87" y="1824"/>
              <a:ext cx="1" cy="233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9" name="Rectangle 55">
              <a:extLst>
                <a:ext uri="{FF2B5EF4-FFF2-40B4-BE49-F238E27FC236}">
                  <a16:creationId xmlns:a16="http://schemas.microsoft.com/office/drawing/2014/main" id="{1B28E476-6EC1-4D66-B99C-3C561CD074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" y="1814"/>
              <a:ext cx="3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50" name="Freeform 56">
              <a:extLst>
                <a:ext uri="{FF2B5EF4-FFF2-40B4-BE49-F238E27FC236}">
                  <a16:creationId xmlns:a16="http://schemas.microsoft.com/office/drawing/2014/main" id="{8A2459D0-0250-4E59-8467-27376CE90C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5" y="1829"/>
              <a:ext cx="39" cy="43"/>
            </a:xfrm>
            <a:custGeom>
              <a:avLst/>
              <a:gdLst>
                <a:gd name="T0" fmla="*/ 0 w 39"/>
                <a:gd name="T1" fmla="*/ 43 h 43"/>
                <a:gd name="T2" fmla="*/ 20 w 39"/>
                <a:gd name="T3" fmla="*/ 0 h 43"/>
                <a:gd name="T4" fmla="*/ 39 w 39"/>
                <a:gd name="T5" fmla="*/ 43 h 43"/>
                <a:gd name="T6" fmla="*/ 0 w 39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"/>
                <a:gd name="T13" fmla="*/ 0 h 43"/>
                <a:gd name="T14" fmla="*/ 39 w 39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" h="43">
                  <a:moveTo>
                    <a:pt x="0" y="43"/>
                  </a:moveTo>
                  <a:lnTo>
                    <a:pt x="20" y="0"/>
                  </a:lnTo>
                  <a:lnTo>
                    <a:pt x="39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1" name="Rectangle 57">
              <a:extLst>
                <a:ext uri="{FF2B5EF4-FFF2-40B4-BE49-F238E27FC236}">
                  <a16:creationId xmlns:a16="http://schemas.microsoft.com/office/drawing/2014/main" id="{834816BD-D999-4B7B-82A4-ED86E728BF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" name="Line 58">
              <a:extLst>
                <a:ext uri="{FF2B5EF4-FFF2-40B4-BE49-F238E27FC236}">
                  <a16:creationId xmlns:a16="http://schemas.microsoft.com/office/drawing/2014/main" id="{7BE1EE7D-F979-4582-905F-67D1E81DB9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7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" name="Rectangle 59">
              <a:extLst>
                <a:ext uri="{FF2B5EF4-FFF2-40B4-BE49-F238E27FC236}">
                  <a16:creationId xmlns:a16="http://schemas.microsoft.com/office/drawing/2014/main" id="{4923D27B-08F4-495E-97B6-313B0CE58C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-8</a:t>
              </a:r>
              <a:endParaRPr lang="en-US"/>
            </a:p>
          </p:txBody>
        </p:sp>
        <p:sp>
          <p:nvSpPr>
            <p:cNvPr id="54" name="Line 60">
              <a:extLst>
                <a:ext uri="{FF2B5EF4-FFF2-40B4-BE49-F238E27FC236}">
                  <a16:creationId xmlns:a16="http://schemas.microsoft.com/office/drawing/2014/main" id="{4D684AFD-6557-46EC-8A6A-B412335B4C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6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5" name="Rectangle 61">
              <a:extLst>
                <a:ext uri="{FF2B5EF4-FFF2-40B4-BE49-F238E27FC236}">
                  <a16:creationId xmlns:a16="http://schemas.microsoft.com/office/drawing/2014/main" id="{B17C167A-E646-483B-B20A-21FD0CBCA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56" name="Line 62">
              <a:extLst>
                <a:ext uri="{FF2B5EF4-FFF2-40B4-BE49-F238E27FC236}">
                  <a16:creationId xmlns:a16="http://schemas.microsoft.com/office/drawing/2014/main" id="{597B74BD-BCBC-4326-9F06-5594ED042B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6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7" name="Rectangle 63">
              <a:extLst>
                <a:ext uri="{FF2B5EF4-FFF2-40B4-BE49-F238E27FC236}">
                  <a16:creationId xmlns:a16="http://schemas.microsoft.com/office/drawing/2014/main" id="{65BFFF97-836A-4CAE-BC07-A38E53243E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4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58" name="Line 64">
              <a:extLst>
                <a:ext uri="{FF2B5EF4-FFF2-40B4-BE49-F238E27FC236}">
                  <a16:creationId xmlns:a16="http://schemas.microsoft.com/office/drawing/2014/main" id="{7AB6555C-FB6C-4112-A356-0BAD2A2E89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5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9" name="Rectangle 65">
              <a:extLst>
                <a:ext uri="{FF2B5EF4-FFF2-40B4-BE49-F238E27FC236}">
                  <a16:creationId xmlns:a16="http://schemas.microsoft.com/office/drawing/2014/main" id="{B88E0441-05E8-48D3-832E-6D63639A54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60" name="Rectangle 66">
              <a:extLst>
                <a:ext uri="{FF2B5EF4-FFF2-40B4-BE49-F238E27FC236}">
                  <a16:creationId xmlns:a16="http://schemas.microsoft.com/office/drawing/2014/main" id="{26952FAC-05BC-4E4C-981A-F2E8AE407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3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61" name="Line 67">
              <a:extLst>
                <a:ext uri="{FF2B5EF4-FFF2-40B4-BE49-F238E27FC236}">
                  <a16:creationId xmlns:a16="http://schemas.microsoft.com/office/drawing/2014/main" id="{218B3323-55EE-4563-8CE0-662A5BBFF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04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" name="Rectangle 68">
              <a:extLst>
                <a:ext uri="{FF2B5EF4-FFF2-40B4-BE49-F238E27FC236}">
                  <a16:creationId xmlns:a16="http://schemas.microsoft.com/office/drawing/2014/main" id="{ED21F1A3-5D3A-4FC3-8D20-7DE7863402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6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63" name="Line 69">
              <a:extLst>
                <a:ext uri="{FF2B5EF4-FFF2-40B4-BE49-F238E27FC236}">
                  <a16:creationId xmlns:a16="http://schemas.microsoft.com/office/drawing/2014/main" id="{6D7DF29C-A85F-4CFB-8847-A37B886422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3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4" name="Rectangle 70">
              <a:extLst>
                <a:ext uri="{FF2B5EF4-FFF2-40B4-BE49-F238E27FC236}">
                  <a16:creationId xmlns:a16="http://schemas.microsoft.com/office/drawing/2014/main" id="{356BF796-294D-4996-BCAE-E27F6F80A4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6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65" name="Line 71">
              <a:extLst>
                <a:ext uri="{FF2B5EF4-FFF2-40B4-BE49-F238E27FC236}">
                  <a16:creationId xmlns:a16="http://schemas.microsoft.com/office/drawing/2014/main" id="{A23F1516-5EE6-460A-8946-A2146B0717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43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6" name="Rectangle 72">
              <a:extLst>
                <a:ext uri="{FF2B5EF4-FFF2-40B4-BE49-F238E27FC236}">
                  <a16:creationId xmlns:a16="http://schemas.microsoft.com/office/drawing/2014/main" id="{88D6A333-B265-4BF4-ACE7-2A47869F9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5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67" name="Line 73">
              <a:extLst>
                <a:ext uri="{FF2B5EF4-FFF2-40B4-BE49-F238E27FC236}">
                  <a16:creationId xmlns:a16="http://schemas.microsoft.com/office/drawing/2014/main" id="{E5CBB4C7-DE7C-4CC1-822B-8A6A82F825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2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8" name="Rectangle 74">
              <a:extLst>
                <a:ext uri="{FF2B5EF4-FFF2-40B4-BE49-F238E27FC236}">
                  <a16:creationId xmlns:a16="http://schemas.microsoft.com/office/drawing/2014/main" id="{8A90D6D4-7BBB-472E-B3BD-8FF62086FD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4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69" name="Rectangle 75">
              <a:extLst>
                <a:ext uri="{FF2B5EF4-FFF2-40B4-BE49-F238E27FC236}">
                  <a16:creationId xmlns:a16="http://schemas.microsoft.com/office/drawing/2014/main" id="{E6701F67-1720-46C6-9E4E-5623FC36E0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" y="3875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-8</a:t>
              </a:r>
              <a:endParaRPr lang="en-US"/>
            </a:p>
          </p:txBody>
        </p:sp>
        <p:sp>
          <p:nvSpPr>
            <p:cNvPr id="70" name="Line 76">
              <a:extLst>
                <a:ext uri="{FF2B5EF4-FFF2-40B4-BE49-F238E27FC236}">
                  <a16:creationId xmlns:a16="http://schemas.microsoft.com/office/drawing/2014/main" id="{4898B944-E69D-43FE-BDC1-2FD56A6FF1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3923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" name="Rectangle 77">
              <a:extLst>
                <a:ext uri="{FF2B5EF4-FFF2-40B4-BE49-F238E27FC236}">
                  <a16:creationId xmlns:a16="http://schemas.microsoft.com/office/drawing/2014/main" id="{321E77BA-D112-48A5-BF2D-EABEE99017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" y="364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72" name="Line 78">
              <a:extLst>
                <a:ext uri="{FF2B5EF4-FFF2-40B4-BE49-F238E27FC236}">
                  <a16:creationId xmlns:a16="http://schemas.microsoft.com/office/drawing/2014/main" id="{4716ABF6-2219-4B87-AE39-DC82FD1D9D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3691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" name="Rectangle 79">
              <a:extLst>
                <a:ext uri="{FF2B5EF4-FFF2-40B4-BE49-F238E27FC236}">
                  <a16:creationId xmlns:a16="http://schemas.microsoft.com/office/drawing/2014/main" id="{D86C43A1-95D5-4131-9323-7DA092EE49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" y="3410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74" name="Line 80">
              <a:extLst>
                <a:ext uri="{FF2B5EF4-FFF2-40B4-BE49-F238E27FC236}">
                  <a16:creationId xmlns:a16="http://schemas.microsoft.com/office/drawing/2014/main" id="{D17DE44E-3F4B-45D4-8E2F-FD4A5EFF79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3459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5" name="Rectangle 81">
              <a:extLst>
                <a:ext uri="{FF2B5EF4-FFF2-40B4-BE49-F238E27FC236}">
                  <a16:creationId xmlns:a16="http://schemas.microsoft.com/office/drawing/2014/main" id="{9E3FB08F-AEF0-4D2B-9A04-740583799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" y="3178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76" name="Line 82">
              <a:extLst>
                <a:ext uri="{FF2B5EF4-FFF2-40B4-BE49-F238E27FC236}">
                  <a16:creationId xmlns:a16="http://schemas.microsoft.com/office/drawing/2014/main" id="{EFD056D1-A509-41FD-82A8-0E63F14373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3227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7" name="Rectangle 83">
              <a:extLst>
                <a:ext uri="{FF2B5EF4-FFF2-40B4-BE49-F238E27FC236}">
                  <a16:creationId xmlns:a16="http://schemas.microsoft.com/office/drawing/2014/main" id="{AD619865-EB7B-4871-86C2-DB558B4B2D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09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78" name="Line 84">
              <a:extLst>
                <a:ext uri="{FF2B5EF4-FFF2-40B4-BE49-F238E27FC236}">
                  <a16:creationId xmlns:a16="http://schemas.microsoft.com/office/drawing/2014/main" id="{21E31499-FCB6-4ADA-A304-301CAEA9D6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2757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9" name="Rectangle 85">
              <a:extLst>
                <a:ext uri="{FF2B5EF4-FFF2-40B4-BE49-F238E27FC236}">
                  <a16:creationId xmlns:a16="http://schemas.microsoft.com/office/drawing/2014/main" id="{01AD897C-B7E0-4433-A384-E4C34D26A9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477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80" name="Line 86">
              <a:extLst>
                <a:ext uri="{FF2B5EF4-FFF2-40B4-BE49-F238E27FC236}">
                  <a16:creationId xmlns:a16="http://schemas.microsoft.com/office/drawing/2014/main" id="{53411206-FF03-4588-ADEB-BC499557CA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2525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1" name="Rectangle 87">
              <a:extLst>
                <a:ext uri="{FF2B5EF4-FFF2-40B4-BE49-F238E27FC236}">
                  <a16:creationId xmlns:a16="http://schemas.microsoft.com/office/drawing/2014/main" id="{1B4B6532-718E-4A01-AE93-BEC076D3A1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245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82" name="Line 88">
              <a:extLst>
                <a:ext uri="{FF2B5EF4-FFF2-40B4-BE49-F238E27FC236}">
                  <a16:creationId xmlns:a16="http://schemas.microsoft.com/office/drawing/2014/main" id="{925DA999-90DE-427D-A875-A2C2C9A64B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2293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" name="Rectangle 89">
              <a:extLst>
                <a:ext uri="{FF2B5EF4-FFF2-40B4-BE49-F238E27FC236}">
                  <a16:creationId xmlns:a16="http://schemas.microsoft.com/office/drawing/2014/main" id="{5A2A0517-3818-4870-A2A3-107883BB4B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012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84" name="Line 90">
              <a:extLst>
                <a:ext uri="{FF2B5EF4-FFF2-40B4-BE49-F238E27FC236}">
                  <a16:creationId xmlns:a16="http://schemas.microsoft.com/office/drawing/2014/main" id="{448F2CE0-FD4A-4A25-B61A-22C4642614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2061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5" name="Freeform 91">
              <a:extLst>
                <a:ext uri="{FF2B5EF4-FFF2-40B4-BE49-F238E27FC236}">
                  <a16:creationId xmlns:a16="http://schemas.microsoft.com/office/drawing/2014/main" id="{692ABCC3-6E8F-4B0D-9548-63146C14DC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5" y="2970"/>
              <a:ext cx="4" cy="20"/>
            </a:xfrm>
            <a:custGeom>
              <a:avLst/>
              <a:gdLst>
                <a:gd name="T0" fmla="*/ 4096 w 2"/>
                <a:gd name="T1" fmla="*/ 0 h 4"/>
                <a:gd name="T2" fmla="*/ 2048 w 2"/>
                <a:gd name="T3" fmla="*/ 48828115 h 4"/>
                <a:gd name="T4" fmla="*/ 2048 w 2"/>
                <a:gd name="T5" fmla="*/ 97656180 h 4"/>
                <a:gd name="T6" fmla="*/ 0 w 2"/>
                <a:gd name="T7" fmla="*/ 146484280 h 4"/>
                <a:gd name="T8" fmla="*/ 0 w 2"/>
                <a:gd name="T9" fmla="*/ 146484280 h 4"/>
                <a:gd name="T10" fmla="*/ 0 w 2"/>
                <a:gd name="T11" fmla="*/ 195312355 h 4"/>
                <a:gd name="T12" fmla="*/ 0 w 2"/>
                <a:gd name="T13" fmla="*/ 195312355 h 4"/>
                <a:gd name="T14" fmla="*/ 0 w 2"/>
                <a:gd name="T15" fmla="*/ 195312355 h 4"/>
                <a:gd name="T16" fmla="*/ 0 w 2"/>
                <a:gd name="T17" fmla="*/ 195312355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"/>
                <a:gd name="T28" fmla="*/ 0 h 4"/>
                <a:gd name="T29" fmla="*/ 2 w 2"/>
                <a:gd name="T30" fmla="*/ 4 h 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" h="4">
                  <a:moveTo>
                    <a:pt x="2" y="0"/>
                  </a:move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</a:path>
              </a:pathLst>
            </a:cu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6" name="Rectangle 94">
              <a:extLst>
                <a:ext uri="{FF2B5EF4-FFF2-40B4-BE49-F238E27FC236}">
                  <a16:creationId xmlns:a16="http://schemas.microsoft.com/office/drawing/2014/main" id="{2297C963-64B5-44CE-B859-F84FC11D3A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87" name="Oval 86">
            <a:extLst>
              <a:ext uri="{FF2B5EF4-FFF2-40B4-BE49-F238E27FC236}">
                <a16:creationId xmlns:a16="http://schemas.microsoft.com/office/drawing/2014/main" id="{4DA1CE0E-0DAE-4866-AF9C-927E93CAD0ED}"/>
              </a:ext>
            </a:extLst>
          </p:cNvPr>
          <p:cNvSpPr/>
          <p:nvPr/>
        </p:nvSpPr>
        <p:spPr>
          <a:xfrm>
            <a:off x="179428" y="1289497"/>
            <a:ext cx="1598649" cy="1472513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pSp>
        <p:nvGrpSpPr>
          <p:cNvPr id="88" name="Group 11">
            <a:extLst>
              <a:ext uri="{FF2B5EF4-FFF2-40B4-BE49-F238E27FC236}">
                <a16:creationId xmlns:a16="http://schemas.microsoft.com/office/drawing/2014/main" id="{44064349-5CBC-4A2E-A25A-FCEE590A6F3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070718" y="1026078"/>
            <a:ext cx="2689081" cy="2490498"/>
            <a:chOff x="183" y="1814"/>
            <a:chExt cx="2203" cy="2351"/>
          </a:xfrm>
        </p:grpSpPr>
        <p:sp>
          <p:nvSpPr>
            <p:cNvPr id="89" name="AutoShape 10">
              <a:extLst>
                <a:ext uri="{FF2B5EF4-FFF2-40B4-BE49-F238E27FC236}">
                  <a16:creationId xmlns:a16="http://schemas.microsoft.com/office/drawing/2014/main" id="{3DC5303B-BC8E-4167-B920-EEEA67596AA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83" y="1819"/>
              <a:ext cx="2203" cy="2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0" name="Rectangle 12">
              <a:extLst>
                <a:ext uri="{FF2B5EF4-FFF2-40B4-BE49-F238E27FC236}">
                  <a16:creationId xmlns:a16="http://schemas.microsoft.com/office/drawing/2014/main" id="{0180A472-88D5-49F2-B998-0CAA58BA83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1" name="Line 13">
              <a:extLst>
                <a:ext uri="{FF2B5EF4-FFF2-40B4-BE49-F238E27FC236}">
                  <a16:creationId xmlns:a16="http://schemas.microsoft.com/office/drawing/2014/main" id="{D2E60F4F-4807-4A3D-8E01-1D1290E550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" name="Line 14">
              <a:extLst>
                <a:ext uri="{FF2B5EF4-FFF2-40B4-BE49-F238E27FC236}">
                  <a16:creationId xmlns:a16="http://schemas.microsoft.com/office/drawing/2014/main" id="{4361FFF9-D568-4695-821E-E51AE8D919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7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" name="Line 15">
              <a:extLst>
                <a:ext uri="{FF2B5EF4-FFF2-40B4-BE49-F238E27FC236}">
                  <a16:creationId xmlns:a16="http://schemas.microsoft.com/office/drawing/2014/main" id="{C9D6C379-4CAB-417E-91FA-A0CCA34408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4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4" name="Line 16">
              <a:extLst>
                <a:ext uri="{FF2B5EF4-FFF2-40B4-BE49-F238E27FC236}">
                  <a16:creationId xmlns:a16="http://schemas.microsoft.com/office/drawing/2014/main" id="{F73C2428-4309-4075-980E-C5826CB595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6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5" name="Line 17">
              <a:extLst>
                <a:ext uri="{FF2B5EF4-FFF2-40B4-BE49-F238E27FC236}">
                  <a16:creationId xmlns:a16="http://schemas.microsoft.com/office/drawing/2014/main" id="{B6B3654B-AD25-427E-A094-648D04D419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6" name="Line 18">
              <a:extLst>
                <a:ext uri="{FF2B5EF4-FFF2-40B4-BE49-F238E27FC236}">
                  <a16:creationId xmlns:a16="http://schemas.microsoft.com/office/drawing/2014/main" id="{EEBC1F3C-8477-4C18-9A3D-D438AA9B0D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6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7" name="Line 19">
              <a:extLst>
                <a:ext uri="{FF2B5EF4-FFF2-40B4-BE49-F238E27FC236}">
                  <a16:creationId xmlns:a16="http://schemas.microsoft.com/office/drawing/2014/main" id="{ABF6C379-9E38-48ED-88EE-223E7F32DF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6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8" name="Line 20">
              <a:extLst>
                <a:ext uri="{FF2B5EF4-FFF2-40B4-BE49-F238E27FC236}">
                  <a16:creationId xmlns:a16="http://schemas.microsoft.com/office/drawing/2014/main" id="{9A5F6DDA-F7F1-4EA3-8D8C-1166162F3F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6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9" name="Line 21">
              <a:extLst>
                <a:ext uri="{FF2B5EF4-FFF2-40B4-BE49-F238E27FC236}">
                  <a16:creationId xmlns:a16="http://schemas.microsoft.com/office/drawing/2014/main" id="{09D14BCD-660D-4FD1-A2AB-33118EAB1D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0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0" name="Line 22">
              <a:extLst>
                <a:ext uri="{FF2B5EF4-FFF2-40B4-BE49-F238E27FC236}">
                  <a16:creationId xmlns:a16="http://schemas.microsoft.com/office/drawing/2014/main" id="{10F6E6A5-4BFE-4B24-B338-10E4F7913C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04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1" name="Line 23">
              <a:extLst>
                <a:ext uri="{FF2B5EF4-FFF2-40B4-BE49-F238E27FC236}">
                  <a16:creationId xmlns:a16="http://schemas.microsoft.com/office/drawing/2014/main" id="{DC7B6BD2-423A-461E-A814-CD6231920E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21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" name="Line 24">
              <a:extLst>
                <a:ext uri="{FF2B5EF4-FFF2-40B4-BE49-F238E27FC236}">
                  <a16:creationId xmlns:a16="http://schemas.microsoft.com/office/drawing/2014/main" id="{33168108-F2FA-49DB-A224-526700EFF8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2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3" name="Line 25">
              <a:extLst>
                <a:ext uri="{FF2B5EF4-FFF2-40B4-BE49-F238E27FC236}">
                  <a16:creationId xmlns:a16="http://schemas.microsoft.com/office/drawing/2014/main" id="{68D0A8A2-75A0-4E81-AEFE-01C8003A3A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41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4" name="Line 26">
              <a:extLst>
                <a:ext uri="{FF2B5EF4-FFF2-40B4-BE49-F238E27FC236}">
                  <a16:creationId xmlns:a16="http://schemas.microsoft.com/office/drawing/2014/main" id="{058A963E-F5D3-4203-8EC6-BD5018B711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4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" name="Line 27">
              <a:extLst>
                <a:ext uri="{FF2B5EF4-FFF2-40B4-BE49-F238E27FC236}">
                  <a16:creationId xmlns:a16="http://schemas.microsoft.com/office/drawing/2014/main" id="{8DCFCA24-B8E2-4190-8275-26B79B7057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0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" name="Line 28">
              <a:extLst>
                <a:ext uri="{FF2B5EF4-FFF2-40B4-BE49-F238E27FC236}">
                  <a16:creationId xmlns:a16="http://schemas.microsoft.com/office/drawing/2014/main" id="{184151AE-982D-41AA-BB6E-1D7CC78A6D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" name="Line 29">
              <a:extLst>
                <a:ext uri="{FF2B5EF4-FFF2-40B4-BE49-F238E27FC236}">
                  <a16:creationId xmlns:a16="http://schemas.microsoft.com/office/drawing/2014/main" id="{2FB8A7A1-E7C6-4E8D-B34B-0E2E54620C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918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" name="Line 30">
              <a:extLst>
                <a:ext uri="{FF2B5EF4-FFF2-40B4-BE49-F238E27FC236}">
                  <a16:creationId xmlns:a16="http://schemas.microsoft.com/office/drawing/2014/main" id="{407B4343-2294-41A2-B1A9-BA368A386E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92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" name="Line 31">
              <a:extLst>
                <a:ext uri="{FF2B5EF4-FFF2-40B4-BE49-F238E27FC236}">
                  <a16:creationId xmlns:a16="http://schemas.microsoft.com/office/drawing/2014/main" id="{C77F0F62-DB78-46D0-80A8-DDAD04D4B3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686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" name="Line 32">
              <a:extLst>
                <a:ext uri="{FF2B5EF4-FFF2-40B4-BE49-F238E27FC236}">
                  <a16:creationId xmlns:a16="http://schemas.microsoft.com/office/drawing/2014/main" id="{D1AB9906-4E1D-4294-89E6-88B3E92373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691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" name="Line 33">
              <a:extLst>
                <a:ext uri="{FF2B5EF4-FFF2-40B4-BE49-F238E27FC236}">
                  <a16:creationId xmlns:a16="http://schemas.microsoft.com/office/drawing/2014/main" id="{03D92A81-F79B-4B50-A6EC-26732A4437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454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" name="Line 34">
              <a:extLst>
                <a:ext uri="{FF2B5EF4-FFF2-40B4-BE49-F238E27FC236}">
                  <a16:creationId xmlns:a16="http://schemas.microsoft.com/office/drawing/2014/main" id="{387FF57D-DBEF-46B7-81E6-34963D1363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459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" name="Line 35">
              <a:extLst>
                <a:ext uri="{FF2B5EF4-FFF2-40B4-BE49-F238E27FC236}">
                  <a16:creationId xmlns:a16="http://schemas.microsoft.com/office/drawing/2014/main" id="{B64ADFA3-EDE3-4C7D-A2CE-25584AAA95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222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4" name="Line 36">
              <a:extLst>
                <a:ext uri="{FF2B5EF4-FFF2-40B4-BE49-F238E27FC236}">
                  <a16:creationId xmlns:a16="http://schemas.microsoft.com/office/drawing/2014/main" id="{4726CC40-CE21-4DA8-9DF2-5D32630834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3227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5" name="Line 37">
              <a:extLst>
                <a:ext uri="{FF2B5EF4-FFF2-40B4-BE49-F238E27FC236}">
                  <a16:creationId xmlns:a16="http://schemas.microsoft.com/office/drawing/2014/main" id="{E157C558-9790-4A20-B5FB-46CA5C202E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75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6" name="Line 38">
              <a:extLst>
                <a:ext uri="{FF2B5EF4-FFF2-40B4-BE49-F238E27FC236}">
                  <a16:creationId xmlns:a16="http://schemas.microsoft.com/office/drawing/2014/main" id="{8C3FFD99-10DA-4636-9850-B5F3029A1E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757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7" name="Line 39">
              <a:extLst>
                <a:ext uri="{FF2B5EF4-FFF2-40B4-BE49-F238E27FC236}">
                  <a16:creationId xmlns:a16="http://schemas.microsoft.com/office/drawing/2014/main" id="{9792A0E6-3056-4587-A0C1-68D818B26F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52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8" name="Line 40">
              <a:extLst>
                <a:ext uri="{FF2B5EF4-FFF2-40B4-BE49-F238E27FC236}">
                  <a16:creationId xmlns:a16="http://schemas.microsoft.com/office/drawing/2014/main" id="{9F9E8D89-AF55-4B3C-AB1F-BD282A0BB8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525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9" name="Line 41">
              <a:extLst>
                <a:ext uri="{FF2B5EF4-FFF2-40B4-BE49-F238E27FC236}">
                  <a16:creationId xmlns:a16="http://schemas.microsoft.com/office/drawing/2014/main" id="{B9DF52C4-B92B-497A-AE53-5DC0D22C18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288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0" name="Line 42">
              <a:extLst>
                <a:ext uri="{FF2B5EF4-FFF2-40B4-BE49-F238E27FC236}">
                  <a16:creationId xmlns:a16="http://schemas.microsoft.com/office/drawing/2014/main" id="{B02A7DDF-CD6D-45DA-8D1A-D3F9B7F2AD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29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1" name="Line 43">
              <a:extLst>
                <a:ext uri="{FF2B5EF4-FFF2-40B4-BE49-F238E27FC236}">
                  <a16:creationId xmlns:a16="http://schemas.microsoft.com/office/drawing/2014/main" id="{74F7F890-D473-4B81-BA2F-C648866CE4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056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2" name="Line 44">
              <a:extLst>
                <a:ext uri="{FF2B5EF4-FFF2-40B4-BE49-F238E27FC236}">
                  <a16:creationId xmlns:a16="http://schemas.microsoft.com/office/drawing/2014/main" id="{09D75727-9B48-4A9D-8C14-E5D1B4BE89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061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" name="Line 45">
              <a:extLst>
                <a:ext uri="{FF2B5EF4-FFF2-40B4-BE49-F238E27FC236}">
                  <a16:creationId xmlns:a16="http://schemas.microsoft.com/office/drawing/2014/main" id="{1F0D8B9A-86A9-4A39-B525-BCF0093C55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98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4" name="Line 46">
              <a:extLst>
                <a:ext uri="{FF2B5EF4-FFF2-40B4-BE49-F238E27FC236}">
                  <a16:creationId xmlns:a16="http://schemas.microsoft.com/office/drawing/2014/main" id="{F0C39D25-3901-49B0-BB79-F240F1C30D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985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5" name="Line 47">
              <a:extLst>
                <a:ext uri="{FF2B5EF4-FFF2-40B4-BE49-F238E27FC236}">
                  <a16:creationId xmlns:a16="http://schemas.microsoft.com/office/drawing/2014/main" id="{A8E9A32D-C540-4B9F-BFCA-C473FFFB92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99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6" name="Line 48">
              <a:extLst>
                <a:ext uri="{FF2B5EF4-FFF2-40B4-BE49-F238E27FC236}">
                  <a16:creationId xmlns:a16="http://schemas.microsoft.com/office/drawing/2014/main" id="{9D1F995F-358F-40A3-B455-0395F9588E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" y="2994"/>
              <a:ext cx="219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7" name="Rectangle 49">
              <a:extLst>
                <a:ext uri="{FF2B5EF4-FFF2-40B4-BE49-F238E27FC236}">
                  <a16:creationId xmlns:a16="http://schemas.microsoft.com/office/drawing/2014/main" id="{1C79E27F-4C54-4867-8155-2EB9B22CF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8" y="2835"/>
              <a:ext cx="3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128" name="Freeform 50">
              <a:extLst>
                <a:ext uri="{FF2B5EF4-FFF2-40B4-BE49-F238E27FC236}">
                  <a16:creationId xmlns:a16="http://schemas.microsoft.com/office/drawing/2014/main" id="{9E554795-5E44-4436-844F-480AA60D79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0" y="2946"/>
              <a:ext cx="20" cy="87"/>
            </a:xfrm>
            <a:custGeom>
              <a:avLst/>
              <a:gdLst>
                <a:gd name="T0" fmla="*/ 0 w 20"/>
                <a:gd name="T1" fmla="*/ 0 h 87"/>
                <a:gd name="T2" fmla="*/ 20 w 20"/>
                <a:gd name="T3" fmla="*/ 44 h 87"/>
                <a:gd name="T4" fmla="*/ 0 w 20"/>
                <a:gd name="T5" fmla="*/ 87 h 87"/>
                <a:gd name="T6" fmla="*/ 0 w 20"/>
                <a:gd name="T7" fmla="*/ 0 h 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87"/>
                <a:gd name="T14" fmla="*/ 20 w 20"/>
                <a:gd name="T15" fmla="*/ 87 h 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87">
                  <a:moveTo>
                    <a:pt x="0" y="0"/>
                  </a:moveTo>
                  <a:lnTo>
                    <a:pt x="20" y="44"/>
                  </a:lnTo>
                  <a:lnTo>
                    <a:pt x="0" y="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29" name="Line 51">
              <a:extLst>
                <a:ext uri="{FF2B5EF4-FFF2-40B4-BE49-F238E27FC236}">
                  <a16:creationId xmlns:a16="http://schemas.microsoft.com/office/drawing/2014/main" id="{89BB91D4-33FA-445B-9A39-ABFAA011A2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80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0" name="Line 52">
              <a:extLst>
                <a:ext uri="{FF2B5EF4-FFF2-40B4-BE49-F238E27FC236}">
                  <a16:creationId xmlns:a16="http://schemas.microsoft.com/office/drawing/2014/main" id="{EF9F99DD-9691-4D67-A343-8251C6B8CA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8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1" name="Line 53">
              <a:extLst>
                <a:ext uri="{FF2B5EF4-FFF2-40B4-BE49-F238E27FC236}">
                  <a16:creationId xmlns:a16="http://schemas.microsoft.com/office/drawing/2014/main" id="{12B78E01-46E8-4DE5-A781-D3B488F5EC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8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2" name="Line 54">
              <a:extLst>
                <a:ext uri="{FF2B5EF4-FFF2-40B4-BE49-F238E27FC236}">
                  <a16:creationId xmlns:a16="http://schemas.microsoft.com/office/drawing/2014/main" id="{1F265B34-40DF-4509-A5D7-5CD53DCB08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87" y="1824"/>
              <a:ext cx="1" cy="233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" name="Rectangle 55">
              <a:extLst>
                <a:ext uri="{FF2B5EF4-FFF2-40B4-BE49-F238E27FC236}">
                  <a16:creationId xmlns:a16="http://schemas.microsoft.com/office/drawing/2014/main" id="{E2EBE6A0-E73E-468D-8399-90487E32A0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" y="1814"/>
              <a:ext cx="3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134" name="Freeform 56">
              <a:extLst>
                <a:ext uri="{FF2B5EF4-FFF2-40B4-BE49-F238E27FC236}">
                  <a16:creationId xmlns:a16="http://schemas.microsoft.com/office/drawing/2014/main" id="{43FE87E7-E548-45FC-B969-93F2A515B0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5" y="1829"/>
              <a:ext cx="39" cy="43"/>
            </a:xfrm>
            <a:custGeom>
              <a:avLst/>
              <a:gdLst>
                <a:gd name="T0" fmla="*/ 0 w 39"/>
                <a:gd name="T1" fmla="*/ 43 h 43"/>
                <a:gd name="T2" fmla="*/ 20 w 39"/>
                <a:gd name="T3" fmla="*/ 0 h 43"/>
                <a:gd name="T4" fmla="*/ 39 w 39"/>
                <a:gd name="T5" fmla="*/ 43 h 43"/>
                <a:gd name="T6" fmla="*/ 0 w 39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"/>
                <a:gd name="T13" fmla="*/ 0 h 43"/>
                <a:gd name="T14" fmla="*/ 39 w 39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" h="43">
                  <a:moveTo>
                    <a:pt x="0" y="43"/>
                  </a:moveTo>
                  <a:lnTo>
                    <a:pt x="20" y="0"/>
                  </a:lnTo>
                  <a:lnTo>
                    <a:pt x="39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5" name="Rectangle 57">
              <a:extLst>
                <a:ext uri="{FF2B5EF4-FFF2-40B4-BE49-F238E27FC236}">
                  <a16:creationId xmlns:a16="http://schemas.microsoft.com/office/drawing/2014/main" id="{BD940228-C254-4AA2-A63C-82F4641F05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6" name="Line 58">
              <a:extLst>
                <a:ext uri="{FF2B5EF4-FFF2-40B4-BE49-F238E27FC236}">
                  <a16:creationId xmlns:a16="http://schemas.microsoft.com/office/drawing/2014/main" id="{146A812D-C086-4F92-8C86-F02B830992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7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7" name="Rectangle 59">
              <a:extLst>
                <a:ext uri="{FF2B5EF4-FFF2-40B4-BE49-F238E27FC236}">
                  <a16:creationId xmlns:a16="http://schemas.microsoft.com/office/drawing/2014/main" id="{BB9EA7EA-C688-4C14-B0A6-8EF938DFD2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-8</a:t>
              </a:r>
              <a:endParaRPr lang="en-US"/>
            </a:p>
          </p:txBody>
        </p:sp>
        <p:sp>
          <p:nvSpPr>
            <p:cNvPr id="138" name="Line 60">
              <a:extLst>
                <a:ext uri="{FF2B5EF4-FFF2-40B4-BE49-F238E27FC236}">
                  <a16:creationId xmlns:a16="http://schemas.microsoft.com/office/drawing/2014/main" id="{4D9D47A6-6433-43F8-89D2-7ABC5D803E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6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9" name="Rectangle 61">
              <a:extLst>
                <a:ext uri="{FF2B5EF4-FFF2-40B4-BE49-F238E27FC236}">
                  <a16:creationId xmlns:a16="http://schemas.microsoft.com/office/drawing/2014/main" id="{5B46F11C-E02E-4321-8997-D8C188DA80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140" name="Line 62">
              <a:extLst>
                <a:ext uri="{FF2B5EF4-FFF2-40B4-BE49-F238E27FC236}">
                  <a16:creationId xmlns:a16="http://schemas.microsoft.com/office/drawing/2014/main" id="{6FF122B0-9F75-44A1-B6B7-3A392826FD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6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1" name="Rectangle 63">
              <a:extLst>
                <a:ext uri="{FF2B5EF4-FFF2-40B4-BE49-F238E27FC236}">
                  <a16:creationId xmlns:a16="http://schemas.microsoft.com/office/drawing/2014/main" id="{0EDB6977-E5D4-4DC7-8564-5D51DA7C01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4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142" name="Line 64">
              <a:extLst>
                <a:ext uri="{FF2B5EF4-FFF2-40B4-BE49-F238E27FC236}">
                  <a16:creationId xmlns:a16="http://schemas.microsoft.com/office/drawing/2014/main" id="{309FD5CF-11B3-4A60-A7E7-3A9DE27749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5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" name="Rectangle 65">
              <a:extLst>
                <a:ext uri="{FF2B5EF4-FFF2-40B4-BE49-F238E27FC236}">
                  <a16:creationId xmlns:a16="http://schemas.microsoft.com/office/drawing/2014/main" id="{EA18F5CF-4A1C-4885-9C63-E4247E38A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144" name="Rectangle 66">
              <a:extLst>
                <a:ext uri="{FF2B5EF4-FFF2-40B4-BE49-F238E27FC236}">
                  <a16:creationId xmlns:a16="http://schemas.microsoft.com/office/drawing/2014/main" id="{75ED0411-2D8B-485D-ACAC-CF264E6301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3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145" name="Line 67">
              <a:extLst>
                <a:ext uri="{FF2B5EF4-FFF2-40B4-BE49-F238E27FC236}">
                  <a16:creationId xmlns:a16="http://schemas.microsoft.com/office/drawing/2014/main" id="{A84C9DA4-FA91-4449-82ED-774CEECF56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04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6" name="Rectangle 68">
              <a:extLst>
                <a:ext uri="{FF2B5EF4-FFF2-40B4-BE49-F238E27FC236}">
                  <a16:creationId xmlns:a16="http://schemas.microsoft.com/office/drawing/2014/main" id="{37A2ABFB-6628-40A4-98B1-01BD758E7E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6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147" name="Line 69">
              <a:extLst>
                <a:ext uri="{FF2B5EF4-FFF2-40B4-BE49-F238E27FC236}">
                  <a16:creationId xmlns:a16="http://schemas.microsoft.com/office/drawing/2014/main" id="{1439B06B-D352-4E78-A926-E9D05A39A5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3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8" name="Rectangle 70">
              <a:extLst>
                <a:ext uri="{FF2B5EF4-FFF2-40B4-BE49-F238E27FC236}">
                  <a16:creationId xmlns:a16="http://schemas.microsoft.com/office/drawing/2014/main" id="{AEE130A6-3641-4527-A6CF-5B21DCD516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6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149" name="Line 71">
              <a:extLst>
                <a:ext uri="{FF2B5EF4-FFF2-40B4-BE49-F238E27FC236}">
                  <a16:creationId xmlns:a16="http://schemas.microsoft.com/office/drawing/2014/main" id="{8C50A7A8-6E9A-4A11-BE76-E4705523E2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43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0" name="Rectangle 72">
              <a:extLst>
                <a:ext uri="{FF2B5EF4-FFF2-40B4-BE49-F238E27FC236}">
                  <a16:creationId xmlns:a16="http://schemas.microsoft.com/office/drawing/2014/main" id="{0731FB15-210F-4DE4-9C72-B49AB9D16C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5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151" name="Line 73">
              <a:extLst>
                <a:ext uri="{FF2B5EF4-FFF2-40B4-BE49-F238E27FC236}">
                  <a16:creationId xmlns:a16="http://schemas.microsoft.com/office/drawing/2014/main" id="{279A7CA8-9D32-414A-A805-AC1B798ACC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2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2" name="Rectangle 74">
              <a:extLst>
                <a:ext uri="{FF2B5EF4-FFF2-40B4-BE49-F238E27FC236}">
                  <a16:creationId xmlns:a16="http://schemas.microsoft.com/office/drawing/2014/main" id="{2C4A7EBF-E8A5-40AB-AAF2-BA2A51C825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4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153" name="Rectangle 75">
              <a:extLst>
                <a:ext uri="{FF2B5EF4-FFF2-40B4-BE49-F238E27FC236}">
                  <a16:creationId xmlns:a16="http://schemas.microsoft.com/office/drawing/2014/main" id="{70739E84-46CA-4AF8-B7E2-AA6D5CBF0B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" y="3875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-8</a:t>
              </a:r>
              <a:endParaRPr lang="en-US"/>
            </a:p>
          </p:txBody>
        </p:sp>
        <p:sp>
          <p:nvSpPr>
            <p:cNvPr id="154" name="Line 76">
              <a:extLst>
                <a:ext uri="{FF2B5EF4-FFF2-40B4-BE49-F238E27FC236}">
                  <a16:creationId xmlns:a16="http://schemas.microsoft.com/office/drawing/2014/main" id="{71F200B8-1176-4930-A836-B93C5284F5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3923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" name="Rectangle 77">
              <a:extLst>
                <a:ext uri="{FF2B5EF4-FFF2-40B4-BE49-F238E27FC236}">
                  <a16:creationId xmlns:a16="http://schemas.microsoft.com/office/drawing/2014/main" id="{AEB8FB06-FC23-4884-9254-5353C772A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" y="364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156" name="Line 78">
              <a:extLst>
                <a:ext uri="{FF2B5EF4-FFF2-40B4-BE49-F238E27FC236}">
                  <a16:creationId xmlns:a16="http://schemas.microsoft.com/office/drawing/2014/main" id="{4B0AF121-91A3-4559-B2EE-D638E8DB8B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3691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7" name="Rectangle 79">
              <a:extLst>
                <a:ext uri="{FF2B5EF4-FFF2-40B4-BE49-F238E27FC236}">
                  <a16:creationId xmlns:a16="http://schemas.microsoft.com/office/drawing/2014/main" id="{0545E86D-2B4D-4956-BC82-88B902D277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" y="3410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158" name="Line 80">
              <a:extLst>
                <a:ext uri="{FF2B5EF4-FFF2-40B4-BE49-F238E27FC236}">
                  <a16:creationId xmlns:a16="http://schemas.microsoft.com/office/drawing/2014/main" id="{76FBD3BF-7EFC-4DA3-A68B-5D9E8B8B7A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3459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9" name="Rectangle 81">
              <a:extLst>
                <a:ext uri="{FF2B5EF4-FFF2-40B4-BE49-F238E27FC236}">
                  <a16:creationId xmlns:a16="http://schemas.microsoft.com/office/drawing/2014/main" id="{796A5301-0CD5-4823-9B40-A449A2B5AE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" y="3178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160" name="Line 82">
              <a:extLst>
                <a:ext uri="{FF2B5EF4-FFF2-40B4-BE49-F238E27FC236}">
                  <a16:creationId xmlns:a16="http://schemas.microsoft.com/office/drawing/2014/main" id="{F2ADE6C8-A221-4EBD-A1EC-A0B38625C0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3227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1" name="Rectangle 83">
              <a:extLst>
                <a:ext uri="{FF2B5EF4-FFF2-40B4-BE49-F238E27FC236}">
                  <a16:creationId xmlns:a16="http://schemas.microsoft.com/office/drawing/2014/main" id="{0B73251E-D9E1-4623-BF07-455DB63E0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09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162" name="Line 84">
              <a:extLst>
                <a:ext uri="{FF2B5EF4-FFF2-40B4-BE49-F238E27FC236}">
                  <a16:creationId xmlns:a16="http://schemas.microsoft.com/office/drawing/2014/main" id="{3F8BB058-3870-4A60-9AFA-CF8F267C28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2757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3" name="Rectangle 85">
              <a:extLst>
                <a:ext uri="{FF2B5EF4-FFF2-40B4-BE49-F238E27FC236}">
                  <a16:creationId xmlns:a16="http://schemas.microsoft.com/office/drawing/2014/main" id="{C3217DFB-FBD7-4CD6-BC9B-BA13D5D9DC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477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164" name="Line 86">
              <a:extLst>
                <a:ext uri="{FF2B5EF4-FFF2-40B4-BE49-F238E27FC236}">
                  <a16:creationId xmlns:a16="http://schemas.microsoft.com/office/drawing/2014/main" id="{CE7C2620-674E-4213-A2EB-88F0DC5302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2525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5" name="Rectangle 87">
              <a:extLst>
                <a:ext uri="{FF2B5EF4-FFF2-40B4-BE49-F238E27FC236}">
                  <a16:creationId xmlns:a16="http://schemas.microsoft.com/office/drawing/2014/main" id="{ED8FA3F5-EE15-44B0-B87F-642C32BE44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245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166" name="Line 88">
              <a:extLst>
                <a:ext uri="{FF2B5EF4-FFF2-40B4-BE49-F238E27FC236}">
                  <a16:creationId xmlns:a16="http://schemas.microsoft.com/office/drawing/2014/main" id="{0C874702-CDCB-4E78-8EAA-623D464052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2293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7" name="Rectangle 89">
              <a:extLst>
                <a:ext uri="{FF2B5EF4-FFF2-40B4-BE49-F238E27FC236}">
                  <a16:creationId xmlns:a16="http://schemas.microsoft.com/office/drawing/2014/main" id="{2817FD19-D551-4A82-A5D3-75F6114878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012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168" name="Line 90">
              <a:extLst>
                <a:ext uri="{FF2B5EF4-FFF2-40B4-BE49-F238E27FC236}">
                  <a16:creationId xmlns:a16="http://schemas.microsoft.com/office/drawing/2014/main" id="{A3F18441-FD06-49D6-AB06-9F8AEA9DF8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2061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9" name="Freeform 91">
              <a:extLst>
                <a:ext uri="{FF2B5EF4-FFF2-40B4-BE49-F238E27FC236}">
                  <a16:creationId xmlns:a16="http://schemas.microsoft.com/office/drawing/2014/main" id="{3094C79B-5DAB-4469-AE4F-598D4D6594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5" y="2970"/>
              <a:ext cx="4" cy="20"/>
            </a:xfrm>
            <a:custGeom>
              <a:avLst/>
              <a:gdLst>
                <a:gd name="T0" fmla="*/ 4096 w 2"/>
                <a:gd name="T1" fmla="*/ 0 h 4"/>
                <a:gd name="T2" fmla="*/ 2048 w 2"/>
                <a:gd name="T3" fmla="*/ 48828115 h 4"/>
                <a:gd name="T4" fmla="*/ 2048 w 2"/>
                <a:gd name="T5" fmla="*/ 97656180 h 4"/>
                <a:gd name="T6" fmla="*/ 0 w 2"/>
                <a:gd name="T7" fmla="*/ 146484280 h 4"/>
                <a:gd name="T8" fmla="*/ 0 w 2"/>
                <a:gd name="T9" fmla="*/ 146484280 h 4"/>
                <a:gd name="T10" fmla="*/ 0 w 2"/>
                <a:gd name="T11" fmla="*/ 195312355 h 4"/>
                <a:gd name="T12" fmla="*/ 0 w 2"/>
                <a:gd name="T13" fmla="*/ 195312355 h 4"/>
                <a:gd name="T14" fmla="*/ 0 w 2"/>
                <a:gd name="T15" fmla="*/ 195312355 h 4"/>
                <a:gd name="T16" fmla="*/ 0 w 2"/>
                <a:gd name="T17" fmla="*/ 195312355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"/>
                <a:gd name="T28" fmla="*/ 0 h 4"/>
                <a:gd name="T29" fmla="*/ 2 w 2"/>
                <a:gd name="T30" fmla="*/ 4 h 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" h="4">
                  <a:moveTo>
                    <a:pt x="2" y="0"/>
                  </a:move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</a:path>
              </a:pathLst>
            </a:cu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0" name="Rectangle 94">
              <a:extLst>
                <a:ext uri="{FF2B5EF4-FFF2-40B4-BE49-F238E27FC236}">
                  <a16:creationId xmlns:a16="http://schemas.microsoft.com/office/drawing/2014/main" id="{791C98FA-51C4-4900-9C13-290C203AD0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71" name="Oval 170">
            <a:extLst>
              <a:ext uri="{FF2B5EF4-FFF2-40B4-BE49-F238E27FC236}">
                <a16:creationId xmlns:a16="http://schemas.microsoft.com/office/drawing/2014/main" id="{72DE834E-1A38-409A-8814-3DBC5DF3CAE5}"/>
              </a:ext>
            </a:extLst>
          </p:cNvPr>
          <p:cNvSpPr/>
          <p:nvPr/>
        </p:nvSpPr>
        <p:spPr>
          <a:xfrm>
            <a:off x="5708119" y="1279433"/>
            <a:ext cx="527319" cy="750895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aphicFrame>
        <p:nvGraphicFramePr>
          <p:cNvPr id="172" name="Object 171">
            <a:extLst>
              <a:ext uri="{FF2B5EF4-FFF2-40B4-BE49-F238E27FC236}">
                <a16:creationId xmlns:a16="http://schemas.microsoft.com/office/drawing/2014/main" id="{BB9E3E41-D66B-483B-98F9-AB5F21E764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461155"/>
              </p:ext>
            </p:extLst>
          </p:nvPr>
        </p:nvGraphicFramePr>
        <p:xfrm>
          <a:off x="694093" y="3066046"/>
          <a:ext cx="1062021" cy="451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4" imgW="596880" imgH="253800" progId="Equation.DSMT4">
                  <p:embed/>
                </p:oleObj>
              </mc:Choice>
              <mc:Fallback>
                <p:oleObj name="Equation" r:id="rId4" imgW="596880" imgH="253800" progId="Equation.DSMT4">
                  <p:embed/>
                  <p:pic>
                    <p:nvPicPr>
                      <p:cNvPr id="172" name="Object 171">
                        <a:extLst>
                          <a:ext uri="{FF2B5EF4-FFF2-40B4-BE49-F238E27FC236}">
                            <a16:creationId xmlns:a16="http://schemas.microsoft.com/office/drawing/2014/main" id="{BB9E3E41-D66B-483B-98F9-AB5F21E764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94093" y="3066046"/>
                        <a:ext cx="1062021" cy="45192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3" name="Object 172">
            <a:extLst>
              <a:ext uri="{FF2B5EF4-FFF2-40B4-BE49-F238E27FC236}">
                <a16:creationId xmlns:a16="http://schemas.microsoft.com/office/drawing/2014/main" id="{441F3F21-0CE8-4EDD-A7E1-5F83FA4EB9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5635854"/>
              </p:ext>
            </p:extLst>
          </p:nvPr>
        </p:nvGraphicFramePr>
        <p:xfrm>
          <a:off x="6822138" y="1384574"/>
          <a:ext cx="744538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6" imgW="419040" imgH="203040" progId="Equation.DSMT4">
                  <p:embed/>
                </p:oleObj>
              </mc:Choice>
              <mc:Fallback>
                <p:oleObj name="Equation" r:id="rId6" imgW="419040" imgH="203040" progId="Equation.DSMT4">
                  <p:embed/>
                  <p:pic>
                    <p:nvPicPr>
                      <p:cNvPr id="173" name="Object 172">
                        <a:extLst>
                          <a:ext uri="{FF2B5EF4-FFF2-40B4-BE49-F238E27FC236}">
                            <a16:creationId xmlns:a16="http://schemas.microsoft.com/office/drawing/2014/main" id="{441F3F21-0CE8-4EDD-A7E1-5F83FA4EB9C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822138" y="1384574"/>
                        <a:ext cx="744538" cy="3619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" name="Object 173">
            <a:extLst>
              <a:ext uri="{FF2B5EF4-FFF2-40B4-BE49-F238E27FC236}">
                <a16:creationId xmlns:a16="http://schemas.microsoft.com/office/drawing/2014/main" id="{6BFEF8F2-8F83-4D03-881F-3D3C26A205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8651080"/>
              </p:ext>
            </p:extLst>
          </p:nvPr>
        </p:nvGraphicFramePr>
        <p:xfrm>
          <a:off x="420240" y="3726325"/>
          <a:ext cx="6789738" cy="312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8" imgW="3822480" imgH="1752480" progId="Equation.DSMT4">
                  <p:embed/>
                </p:oleObj>
              </mc:Choice>
              <mc:Fallback>
                <p:oleObj name="Equation" r:id="rId8" imgW="3822480" imgH="1752480" progId="Equation.DSMT4">
                  <p:embed/>
                  <p:pic>
                    <p:nvPicPr>
                      <p:cNvPr id="174" name="Object 173">
                        <a:extLst>
                          <a:ext uri="{FF2B5EF4-FFF2-40B4-BE49-F238E27FC236}">
                            <a16:creationId xmlns:a16="http://schemas.microsoft.com/office/drawing/2014/main" id="{6BFEF8F2-8F83-4D03-881F-3D3C26A205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20240" y="3726325"/>
                        <a:ext cx="6789738" cy="31210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9086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50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/>
              <a:t>I) Review: </a:t>
            </a:r>
            <a:r>
              <a:rPr lang="en-CA" dirty="0" err="1"/>
              <a:t>Bedmas</a:t>
            </a:r>
            <a:endParaRPr lang="en-CA" dirty="0"/>
          </a:p>
        </p:txBody>
      </p:sp>
      <p:sp>
        <p:nvSpPr>
          <p:cNvPr id="10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00125"/>
            <a:ext cx="8186738" cy="3214688"/>
          </a:xfrm>
        </p:spPr>
        <p:txBody>
          <a:bodyPr/>
          <a:lstStyle/>
          <a:p>
            <a:pPr eaLnBrk="1" hangingPunct="1"/>
            <a:r>
              <a:rPr lang="en-CA" sz="2200"/>
              <a:t>In BEDMAS, Multiplying is before Adding &amp; Subtracting</a:t>
            </a:r>
          </a:p>
          <a:p>
            <a:pPr eaLnBrk="1" hangingPunct="1"/>
            <a:r>
              <a:rPr lang="en-CA" sz="2200"/>
              <a:t>When performing transformations, Exp/Comp/Refl  are performed before translations</a:t>
            </a:r>
          </a:p>
          <a:p>
            <a:pPr eaLnBrk="1" hangingPunct="1"/>
            <a:r>
              <a:rPr lang="en-CA" sz="2200"/>
              <a:t>Expan/Comp/&amp; Refl can all be done in any order</a:t>
            </a:r>
          </a:p>
          <a:p>
            <a:pPr eaLnBrk="1" hangingPunct="1"/>
            <a:endParaRPr lang="en-CA" sz="2200"/>
          </a:p>
          <a:p>
            <a:pPr eaLnBrk="1" hangingPunct="1">
              <a:buFont typeface="Wingdings" pitchFamily="2" charset="2"/>
              <a:buNone/>
            </a:pPr>
            <a:endParaRPr lang="en-CA" sz="2200"/>
          </a:p>
          <a:p>
            <a:pPr eaLnBrk="1" hangingPunct="1"/>
            <a:r>
              <a:rPr lang="en-CA" sz="2200"/>
              <a:t>When writing out the equation, all coefficients of the variables must be factored out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42963" y="2714625"/>
          <a:ext cx="874712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355138" imgH="177569" progId="Equation.DSMT4">
                  <p:embed/>
                </p:oleObj>
              </mc:Choice>
              <mc:Fallback>
                <p:oleObj name="Equation" r:id="rId4" imgW="355138" imgH="177569" progId="Equation.DSMT4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2714625"/>
                        <a:ext cx="874712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652588" y="2643188"/>
          <a:ext cx="1062037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431613" imgH="253890" progId="Equation.DSMT4">
                  <p:embed/>
                </p:oleObj>
              </mc:Choice>
              <mc:Fallback>
                <p:oleObj name="Equation" r:id="rId6" imgW="431613" imgH="253890" progId="Equation.DSMT4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2588" y="2643188"/>
                        <a:ext cx="1062037" cy="623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662238" y="2643188"/>
          <a:ext cx="623887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253780" imgH="253780" progId="Equation.DSMT4">
                  <p:embed/>
                </p:oleObj>
              </mc:Choice>
              <mc:Fallback>
                <p:oleObj name="Equation" r:id="rId8" imgW="253780" imgH="253780" progId="Equation.DSMT4">
                  <p:embed/>
                  <p:pic>
                    <p:nvPicPr>
                      <p:cNvPr id="10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2238" y="2643188"/>
                        <a:ext cx="623887" cy="623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073775" y="2747963"/>
          <a:ext cx="811213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329914" imgH="177646" progId="Equation.DSMT4">
                  <p:embed/>
                </p:oleObj>
              </mc:Choice>
              <mc:Fallback>
                <p:oleObj name="Equation" r:id="rId10" imgW="329914" imgH="177646" progId="Equation.DSMT4">
                  <p:embed/>
                  <p:pic>
                    <p:nvPicPr>
                      <p:cNvPr id="10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3775" y="2747963"/>
                        <a:ext cx="811213" cy="436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4525963" y="2687638"/>
          <a:ext cx="1062037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2" imgW="431613" imgH="253890" progId="Equation.DSMT4">
                  <p:embed/>
                </p:oleObj>
              </mc:Choice>
              <mc:Fallback>
                <p:oleObj name="Equation" r:id="rId12" imgW="431613" imgH="253890" progId="Equation.DSMT4">
                  <p:embed/>
                  <p:pic>
                    <p:nvPicPr>
                      <p:cNvPr id="10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5963" y="2687638"/>
                        <a:ext cx="1062037" cy="623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5551488" y="2673350"/>
          <a:ext cx="623887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4" imgW="253780" imgH="253780" progId="Equation.DSMT4">
                  <p:embed/>
                </p:oleObj>
              </mc:Choice>
              <mc:Fallback>
                <p:oleObj name="Equation" r:id="rId14" imgW="253780" imgH="253780" progId="Equation.DSMT4">
                  <p:embed/>
                  <p:pic>
                    <p:nvPicPr>
                      <p:cNvPr id="103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1488" y="2673350"/>
                        <a:ext cx="623887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174625" y="4244975"/>
          <a:ext cx="200025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5" imgW="965200" imgH="254000" progId="Equation.DSMT4">
                  <p:embed/>
                </p:oleObj>
              </mc:Choice>
              <mc:Fallback>
                <p:oleObj name="Equation" r:id="rId15" imgW="965200" imgH="254000" progId="Equation.DSMT4">
                  <p:embed/>
                  <p:pic>
                    <p:nvPicPr>
                      <p:cNvPr id="103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25" y="4244975"/>
                        <a:ext cx="2000250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/>
          <p:cNvSpPr/>
          <p:nvPr/>
        </p:nvSpPr>
        <p:spPr>
          <a:xfrm>
            <a:off x="1103313" y="4316413"/>
            <a:ext cx="285750" cy="357187"/>
          </a:xfrm>
          <a:prstGeom prst="ellipse">
            <a:avLst/>
          </a:prstGeom>
          <a:noFill/>
          <a:ln>
            <a:solidFill>
              <a:srgbClr val="FF0000">
                <a:alpha val="5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207963" y="4881563"/>
          <a:ext cx="2395537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7" imgW="1155700" imgH="279400" progId="Equation.DSMT4">
                  <p:embed/>
                </p:oleObj>
              </mc:Choice>
              <mc:Fallback>
                <p:oleObj name="Equation" r:id="rId17" imgW="1155700" imgH="279400" progId="Equation.DSMT4">
                  <p:embed/>
                  <p:pic>
                    <p:nvPicPr>
                      <p:cNvPr id="103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3" y="4881563"/>
                        <a:ext cx="2395537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1982788" y="4975225"/>
          <a:ext cx="263525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19" imgW="126780" imgH="164814" progId="Equation.DSMT4">
                  <p:embed/>
                </p:oleObj>
              </mc:Choice>
              <mc:Fallback>
                <p:oleObj name="Equation" r:id="rId19" imgW="126780" imgH="164814" progId="Equation.DSMT4">
                  <p:embed/>
                  <p:pic>
                    <p:nvPicPr>
                      <p:cNvPr id="103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2788" y="4975225"/>
                        <a:ext cx="263525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2959100" y="4017963"/>
          <a:ext cx="21844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21" imgW="1054100" imgH="469900" progId="Equation.DSMT4">
                  <p:embed/>
                </p:oleObj>
              </mc:Choice>
              <mc:Fallback>
                <p:oleObj name="Equation" r:id="rId21" imgW="1054100" imgH="469900" progId="Equation.DSMT4">
                  <p:embed/>
                  <p:pic>
                    <p:nvPicPr>
                      <p:cNvPr id="103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9100" y="4017963"/>
                        <a:ext cx="21844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Oval 14"/>
          <p:cNvSpPr/>
          <p:nvPr/>
        </p:nvSpPr>
        <p:spPr>
          <a:xfrm>
            <a:off x="3908425" y="3946525"/>
            <a:ext cx="357188" cy="1071563"/>
          </a:xfrm>
          <a:prstGeom prst="ellipse">
            <a:avLst/>
          </a:prstGeom>
          <a:noFill/>
          <a:ln>
            <a:solidFill>
              <a:srgbClr val="FF0000">
                <a:alpha val="5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2979738" y="5160963"/>
          <a:ext cx="25527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23" imgW="1231366" imgH="469696" progId="Equation.DSMT4">
                  <p:embed/>
                </p:oleObj>
              </mc:Choice>
              <mc:Fallback>
                <p:oleObj name="Equation" r:id="rId23" imgW="1231366" imgH="469696" progId="Equation.DSMT4">
                  <p:embed/>
                  <p:pic>
                    <p:nvPicPr>
                      <p:cNvPr id="103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9738" y="5160963"/>
                        <a:ext cx="25527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4872038" y="5446713"/>
          <a:ext cx="23653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25" imgW="114102" imgH="177492" progId="Equation.DSMT4">
                  <p:embed/>
                </p:oleObj>
              </mc:Choice>
              <mc:Fallback>
                <p:oleObj name="Equation" r:id="rId25" imgW="114102" imgH="177492" progId="Equation.DSMT4">
                  <p:embed/>
                  <p:pic>
                    <p:nvPicPr>
                      <p:cNvPr id="103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2038" y="5446713"/>
                        <a:ext cx="236537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4"/>
          <p:cNvGraphicFramePr>
            <a:graphicFrameLocks noChangeAspect="1"/>
          </p:cNvGraphicFramePr>
          <p:nvPr/>
        </p:nvGraphicFramePr>
        <p:xfrm>
          <a:off x="5813425" y="4227513"/>
          <a:ext cx="2000250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27" imgW="965200" imgH="254000" progId="Equation.DSMT4">
                  <p:embed/>
                </p:oleObj>
              </mc:Choice>
              <mc:Fallback>
                <p:oleObj name="Equation" r:id="rId27" imgW="965200" imgH="254000" progId="Equation.DSMT4">
                  <p:embed/>
                  <p:pic>
                    <p:nvPicPr>
                      <p:cNvPr id="1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3425" y="4227513"/>
                        <a:ext cx="2000250" cy="525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18"/>
          <p:cNvSpPr/>
          <p:nvPr/>
        </p:nvSpPr>
        <p:spPr>
          <a:xfrm>
            <a:off x="7010400" y="4283075"/>
            <a:ext cx="474663" cy="390525"/>
          </a:xfrm>
          <a:prstGeom prst="ellipse">
            <a:avLst/>
          </a:prstGeom>
          <a:noFill/>
          <a:ln>
            <a:solidFill>
              <a:srgbClr val="FF0000">
                <a:alpha val="5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0" name="Object 15"/>
          <p:cNvGraphicFramePr>
            <a:graphicFrameLocks noChangeAspect="1"/>
          </p:cNvGraphicFramePr>
          <p:nvPr/>
        </p:nvGraphicFramePr>
        <p:xfrm>
          <a:off x="5799138" y="4830763"/>
          <a:ext cx="2868612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29" imgW="1384300" imgH="279400" progId="Equation.DSMT4">
                  <p:embed/>
                </p:oleObj>
              </mc:Choice>
              <mc:Fallback>
                <p:oleObj name="Equation" r:id="rId29" imgW="1384300" imgH="279400" progId="Equation.DSMT4">
                  <p:embed/>
                  <p:pic>
                    <p:nvPicPr>
                      <p:cNvPr id="2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9138" y="4830763"/>
                        <a:ext cx="2868612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6"/>
          <p:cNvGraphicFramePr>
            <a:graphicFrameLocks noChangeAspect="1"/>
          </p:cNvGraphicFramePr>
          <p:nvPr/>
        </p:nvGraphicFramePr>
        <p:xfrm>
          <a:off x="7251700" y="4775200"/>
          <a:ext cx="94297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1" imgW="355446" imgH="241195" progId="Equation.DSMT4">
                  <p:embed/>
                </p:oleObj>
              </mc:Choice>
              <mc:Fallback>
                <p:oleObj name="Equation" r:id="rId31" imgW="355446" imgH="241195" progId="Equation.DSMT4">
                  <p:embed/>
                  <p:pic>
                    <p:nvPicPr>
                      <p:cNvPr id="21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1700" y="4775200"/>
                        <a:ext cx="942975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7"/>
          <p:cNvGraphicFramePr>
            <a:graphicFrameLocks noChangeAspect="1"/>
          </p:cNvGraphicFramePr>
          <p:nvPr/>
        </p:nvGraphicFramePr>
        <p:xfrm>
          <a:off x="5792788" y="5461000"/>
          <a:ext cx="247332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3" imgW="1193800" imgH="292100" progId="Equation.DSMT4">
                  <p:embed/>
                </p:oleObj>
              </mc:Choice>
              <mc:Fallback>
                <p:oleObj name="Equation" r:id="rId33" imgW="1193800" imgH="292100" progId="Equation.DSMT4">
                  <p:embed/>
                  <p:pic>
                    <p:nvPicPr>
                      <p:cNvPr id="22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2788" y="5461000"/>
                        <a:ext cx="2473325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9" name="TextBox 22"/>
          <p:cNvSpPr txBox="1">
            <a:spLocks noChangeArrowheads="1"/>
          </p:cNvSpPr>
          <p:nvPr/>
        </p:nvSpPr>
        <p:spPr bwMode="auto">
          <a:xfrm>
            <a:off x="0" y="6611938"/>
            <a:ext cx="4022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sz="1000"/>
              <a:t>© Copyright All Rights Reserved Homework Depot </a:t>
            </a:r>
            <a:r>
              <a:rPr lang="en-CA" sz="1000">
                <a:hlinkClick r:id="rId35"/>
              </a:rPr>
              <a:t>www.BCMath.ca</a:t>
            </a:r>
            <a:r>
              <a:rPr lang="en-CA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59" name="Picture 2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951" y="3831957"/>
            <a:ext cx="3895725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0988" cy="654050"/>
          </a:xfrm>
        </p:spPr>
        <p:txBody>
          <a:bodyPr/>
          <a:lstStyle/>
          <a:p>
            <a:pPr eaLnBrk="1" hangingPunct="1">
              <a:defRPr/>
            </a:pPr>
            <a:r>
              <a:rPr lang="en-CA" sz="2700" dirty="0"/>
              <a:t>II) Combining Transformations:</a:t>
            </a:r>
          </a:p>
        </p:txBody>
      </p:sp>
      <p:graphicFrame>
        <p:nvGraphicFramePr>
          <p:cNvPr id="2050" name="Object 17"/>
          <p:cNvGraphicFramePr>
            <a:graphicFrameLocks noChangeAspect="1"/>
          </p:cNvGraphicFramePr>
          <p:nvPr/>
        </p:nvGraphicFramePr>
        <p:xfrm>
          <a:off x="3711575" y="1841500"/>
          <a:ext cx="377825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5" imgW="139579" imgH="114201" progId="Equation.DSMT4">
                  <p:embed/>
                </p:oleObj>
              </mc:Choice>
              <mc:Fallback>
                <p:oleObj name="Equation" r:id="rId5" imgW="139579" imgH="114201" progId="Equation.DSMT4">
                  <p:embed/>
                  <p:pic>
                    <p:nvPicPr>
                      <p:cNvPr id="205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1575" y="1841500"/>
                        <a:ext cx="377825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037013" y="1590675"/>
          <a:ext cx="10668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7" imgW="393529" imgH="253890" progId="Equation.DSMT4">
                  <p:embed/>
                </p:oleObj>
              </mc:Choice>
              <mc:Fallback>
                <p:oleObj name="Equation" r:id="rId7" imgW="393529" imgH="253890" progId="Equation.DSMT4">
                  <p:embed/>
                  <p:pic>
                    <p:nvPicPr>
                      <p:cNvPr id="20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7013" y="1590675"/>
                        <a:ext cx="106680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TextBox 22"/>
          <p:cNvSpPr txBox="1">
            <a:spLocks noChangeArrowheads="1"/>
          </p:cNvSpPr>
          <p:nvPr/>
        </p:nvSpPr>
        <p:spPr bwMode="auto">
          <a:xfrm>
            <a:off x="6891338" y="1598613"/>
            <a:ext cx="135572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dirty="0">
                <a:solidFill>
                  <a:srgbClr val="FF0000"/>
                </a:solidFill>
                <a:latin typeface="+mj-lt"/>
              </a:rPr>
              <a:t>Original</a:t>
            </a:r>
            <a:br>
              <a:rPr lang="en-CA" sz="2200" dirty="0">
                <a:solidFill>
                  <a:srgbClr val="FF0000"/>
                </a:solidFill>
                <a:latin typeface="+mj-lt"/>
              </a:rPr>
            </a:br>
            <a:r>
              <a:rPr lang="en-CA" sz="2200" dirty="0">
                <a:solidFill>
                  <a:srgbClr val="FF0000"/>
                </a:solidFill>
                <a:latin typeface="+mj-lt"/>
              </a:rPr>
              <a:t>Function</a:t>
            </a: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033838" y="1590675"/>
          <a:ext cx="134302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9" imgW="494870" imgH="253780" progId="Equation.DSMT4">
                  <p:embed/>
                </p:oleObj>
              </mc:Choice>
              <mc:Fallback>
                <p:oleObj name="Equation" r:id="rId9" imgW="494870" imgH="253780" progId="Equation.DSMT4">
                  <p:embed/>
                  <p:pic>
                    <p:nvPicPr>
                      <p:cNvPr id="20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3838" y="1590675"/>
                        <a:ext cx="1343025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9" name="TextBox 24"/>
          <p:cNvSpPr txBox="1">
            <a:spLocks noChangeArrowheads="1"/>
          </p:cNvSpPr>
          <p:nvPr/>
        </p:nvSpPr>
        <p:spPr bwMode="auto">
          <a:xfrm>
            <a:off x="6824663" y="1471613"/>
            <a:ext cx="2068512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300" dirty="0">
                <a:solidFill>
                  <a:srgbClr val="FF0000"/>
                </a:solidFill>
                <a:latin typeface="+mj-lt"/>
              </a:rPr>
              <a:t>Horizontal</a:t>
            </a:r>
            <a:br>
              <a:rPr lang="en-CA" sz="2300" dirty="0">
                <a:solidFill>
                  <a:srgbClr val="FF0000"/>
                </a:solidFill>
                <a:latin typeface="+mj-lt"/>
              </a:rPr>
            </a:br>
            <a:r>
              <a:rPr lang="en-CA" sz="2300" dirty="0">
                <a:solidFill>
                  <a:srgbClr val="FF0000"/>
                </a:solidFill>
                <a:latin typeface="+mj-lt"/>
              </a:rPr>
              <a:t>Expansion or </a:t>
            </a:r>
            <a:br>
              <a:rPr lang="en-CA" sz="2300" dirty="0">
                <a:solidFill>
                  <a:srgbClr val="FF0000"/>
                </a:solidFill>
                <a:latin typeface="+mj-lt"/>
              </a:rPr>
            </a:br>
            <a:r>
              <a:rPr lang="en-CA" sz="2300" dirty="0">
                <a:solidFill>
                  <a:srgbClr val="FF0000"/>
                </a:solidFill>
                <a:latin typeface="+mj-lt"/>
              </a:rPr>
              <a:t>Compression</a:t>
            </a: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4025900" y="1571625"/>
          <a:ext cx="2479675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1" imgW="914400" imgH="279400" progId="Equation.DSMT4">
                  <p:embed/>
                </p:oleObj>
              </mc:Choice>
              <mc:Fallback>
                <p:oleObj name="Equation" r:id="rId11" imgW="914400" imgH="279400" progId="Equation.DSMT4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5900" y="1571625"/>
                        <a:ext cx="2479675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0" name="TextBox 26"/>
          <p:cNvSpPr txBox="1">
            <a:spLocks noChangeArrowheads="1"/>
          </p:cNvSpPr>
          <p:nvPr/>
        </p:nvSpPr>
        <p:spPr bwMode="auto">
          <a:xfrm>
            <a:off x="6823075" y="1487488"/>
            <a:ext cx="2020888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300" dirty="0">
                <a:solidFill>
                  <a:srgbClr val="FF0000"/>
                </a:solidFill>
                <a:latin typeface="+mj-lt"/>
              </a:rPr>
              <a:t>Horizontal</a:t>
            </a:r>
            <a:br>
              <a:rPr lang="en-CA" sz="2300" dirty="0">
                <a:solidFill>
                  <a:srgbClr val="FF0000"/>
                </a:solidFill>
                <a:latin typeface="+mj-lt"/>
              </a:rPr>
            </a:br>
            <a:r>
              <a:rPr lang="en-CA" sz="2300" dirty="0">
                <a:solidFill>
                  <a:srgbClr val="FF0000"/>
                </a:solidFill>
                <a:latin typeface="+mj-lt"/>
              </a:rPr>
              <a:t>Shift: Left or </a:t>
            </a:r>
            <a:br>
              <a:rPr lang="en-CA" sz="2300" dirty="0">
                <a:solidFill>
                  <a:srgbClr val="FF0000"/>
                </a:solidFill>
                <a:latin typeface="+mj-lt"/>
              </a:rPr>
            </a:br>
            <a:r>
              <a:rPr lang="en-CA" sz="2300" dirty="0">
                <a:solidFill>
                  <a:srgbClr val="FF0000"/>
                </a:solidFill>
                <a:latin typeface="+mj-lt"/>
              </a:rPr>
              <a:t>Right</a:t>
            </a:r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3233738" y="1828800"/>
          <a:ext cx="3778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3" imgW="139579" imgH="164957" progId="Equation.DSMT4">
                  <p:embed/>
                </p:oleObj>
              </mc:Choice>
              <mc:Fallback>
                <p:oleObj name="Equation" r:id="rId13" imgW="139579" imgH="164957" progId="Equation.DSMT4">
                  <p:embed/>
                  <p:pic>
                    <p:nvPicPr>
                      <p:cNvPr id="205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3738" y="1828800"/>
                        <a:ext cx="37782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2957513" y="1714500"/>
          <a:ext cx="652462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5" imgW="241195" imgH="203112" progId="Equation.DSMT4">
                  <p:embed/>
                </p:oleObj>
              </mc:Choice>
              <mc:Fallback>
                <p:oleObj name="Equation" r:id="rId15" imgW="241195" imgH="203112" progId="Equation.DSMT4">
                  <p:embed/>
                  <p:pic>
                    <p:nvPicPr>
                      <p:cNvPr id="205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7513" y="1714500"/>
                        <a:ext cx="652462" cy="550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1976438" y="1646238"/>
          <a:ext cx="1820862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7" imgW="672808" imgH="253890" progId="Equation.DSMT4">
                  <p:embed/>
                </p:oleObj>
              </mc:Choice>
              <mc:Fallback>
                <p:oleObj name="Equation" r:id="rId17" imgW="672808" imgH="253890" progId="Equation.DSMT4">
                  <p:embed/>
                  <p:pic>
                    <p:nvPicPr>
                      <p:cNvPr id="205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6438" y="1646238"/>
                        <a:ext cx="1820862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1" name="TextBox 30"/>
          <p:cNvSpPr txBox="1">
            <a:spLocks noChangeArrowheads="1"/>
          </p:cNvSpPr>
          <p:nvPr/>
        </p:nvSpPr>
        <p:spPr bwMode="auto">
          <a:xfrm>
            <a:off x="117475" y="1611313"/>
            <a:ext cx="2068513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300" dirty="0">
                <a:solidFill>
                  <a:srgbClr val="FF0000"/>
                </a:solidFill>
                <a:latin typeface="+mj-lt"/>
              </a:rPr>
              <a:t>Vertical</a:t>
            </a:r>
            <a:br>
              <a:rPr lang="en-CA" sz="2300" dirty="0">
                <a:solidFill>
                  <a:srgbClr val="FF0000"/>
                </a:solidFill>
                <a:latin typeface="+mj-lt"/>
              </a:rPr>
            </a:br>
            <a:r>
              <a:rPr lang="en-CA" sz="2300" dirty="0">
                <a:solidFill>
                  <a:srgbClr val="FF0000"/>
                </a:solidFill>
                <a:latin typeface="+mj-lt"/>
              </a:rPr>
              <a:t>Expansion or </a:t>
            </a:r>
            <a:br>
              <a:rPr lang="en-CA" sz="2300" dirty="0">
                <a:solidFill>
                  <a:srgbClr val="FF0000"/>
                </a:solidFill>
                <a:latin typeface="+mj-lt"/>
              </a:rPr>
            </a:br>
            <a:r>
              <a:rPr lang="en-CA" sz="2300" dirty="0">
                <a:solidFill>
                  <a:srgbClr val="FF0000"/>
                </a:solidFill>
                <a:latin typeface="+mj-lt"/>
              </a:rPr>
              <a:t>Compression</a:t>
            </a:r>
          </a:p>
        </p:txBody>
      </p:sp>
      <p:sp>
        <p:nvSpPr>
          <p:cNvPr id="14" name="TextBox 26"/>
          <p:cNvSpPr txBox="1">
            <a:spLocks noChangeArrowheads="1"/>
          </p:cNvSpPr>
          <p:nvPr/>
        </p:nvSpPr>
        <p:spPr bwMode="auto">
          <a:xfrm>
            <a:off x="47625" y="1743075"/>
            <a:ext cx="21082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300" dirty="0">
                <a:solidFill>
                  <a:srgbClr val="FF0000"/>
                </a:solidFill>
                <a:latin typeface="+mj-lt"/>
              </a:rPr>
              <a:t>Vertical Shift:</a:t>
            </a:r>
          </a:p>
          <a:p>
            <a:pPr>
              <a:defRPr/>
            </a:pPr>
            <a:r>
              <a:rPr lang="en-CA" sz="2300" dirty="0">
                <a:solidFill>
                  <a:srgbClr val="FF0000"/>
                </a:solidFill>
                <a:latin typeface="+mj-lt"/>
              </a:rPr>
              <a:t>Up or Down</a:t>
            </a:r>
          </a:p>
        </p:txBody>
      </p:sp>
      <p:sp>
        <p:nvSpPr>
          <p:cNvPr id="15" name="TextBox 26"/>
          <p:cNvSpPr txBox="1">
            <a:spLocks noChangeArrowheads="1"/>
          </p:cNvSpPr>
          <p:nvPr/>
        </p:nvSpPr>
        <p:spPr bwMode="auto">
          <a:xfrm>
            <a:off x="6942138" y="2722563"/>
            <a:ext cx="1579562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300" dirty="0">
                <a:solidFill>
                  <a:srgbClr val="FF0000"/>
                </a:solidFill>
                <a:latin typeface="+mj-lt"/>
              </a:rPr>
              <a:t>Isolate “y”</a:t>
            </a:r>
            <a:br>
              <a:rPr lang="en-CA" sz="2300" dirty="0">
                <a:solidFill>
                  <a:srgbClr val="FF0000"/>
                </a:solidFill>
                <a:latin typeface="+mj-lt"/>
              </a:rPr>
            </a:br>
            <a:r>
              <a:rPr lang="en-CA" sz="2300" dirty="0">
                <a:solidFill>
                  <a:srgbClr val="FF0000"/>
                </a:solidFill>
                <a:latin typeface="+mj-lt"/>
              </a:rPr>
              <a:t>Variable!!</a:t>
            </a:r>
          </a:p>
        </p:txBody>
      </p:sp>
      <p:graphicFrame>
        <p:nvGraphicFramePr>
          <p:cNvPr id="16" name="Object 9"/>
          <p:cNvGraphicFramePr>
            <a:graphicFrameLocks noChangeAspect="1"/>
          </p:cNvGraphicFramePr>
          <p:nvPr/>
        </p:nvGraphicFramePr>
        <p:xfrm>
          <a:off x="1952625" y="1609725"/>
          <a:ext cx="481013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9" imgW="177646" imgH="431425" progId="Equation.DSMT4">
                  <p:embed/>
                </p:oleObj>
              </mc:Choice>
              <mc:Fallback>
                <p:oleObj name="Equation" r:id="rId19" imgW="177646" imgH="431425" progId="Equation.DSMT4">
                  <p:embed/>
                  <p:pic>
                    <p:nvPicPr>
                      <p:cNvPr id="1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625" y="1609725"/>
                        <a:ext cx="481013" cy="1169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0"/>
          <p:cNvGraphicFramePr>
            <a:graphicFrameLocks noChangeAspect="1"/>
          </p:cNvGraphicFramePr>
          <p:nvPr/>
        </p:nvGraphicFramePr>
        <p:xfrm>
          <a:off x="4048125" y="1573213"/>
          <a:ext cx="2473325" cy="11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21" imgW="914400" imgH="431800" progId="Equation.DSMT4">
                  <p:embed/>
                </p:oleObj>
              </mc:Choice>
              <mc:Fallback>
                <p:oleObj name="Equation" r:id="rId21" imgW="914400" imgH="431800" progId="Equation.DSMT4">
                  <p:embed/>
                  <p:pic>
                    <p:nvPicPr>
                      <p:cNvPr id="17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25" y="1573213"/>
                        <a:ext cx="2473325" cy="1169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1"/>
          <p:cNvGraphicFramePr>
            <a:graphicFrameLocks noChangeAspect="1"/>
          </p:cNvGraphicFramePr>
          <p:nvPr/>
        </p:nvGraphicFramePr>
        <p:xfrm>
          <a:off x="2317750" y="1646238"/>
          <a:ext cx="1477963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23" imgW="545626" imgH="253780" progId="Equation.DSMT4">
                  <p:embed/>
                </p:oleObj>
              </mc:Choice>
              <mc:Fallback>
                <p:oleObj name="Equation" r:id="rId23" imgW="545626" imgH="253780" progId="Equation.DSMT4">
                  <p:embed/>
                  <p:pic>
                    <p:nvPicPr>
                      <p:cNvPr id="18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0" y="1646238"/>
                        <a:ext cx="1477963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2"/>
          <p:cNvGraphicFramePr>
            <a:graphicFrameLocks noChangeAspect="1"/>
          </p:cNvGraphicFramePr>
          <p:nvPr/>
        </p:nvGraphicFramePr>
        <p:xfrm>
          <a:off x="4046538" y="1420813"/>
          <a:ext cx="2884487" cy="11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25" imgW="1066800" imgH="431800" progId="Equation.DSMT4">
                  <p:embed/>
                </p:oleObj>
              </mc:Choice>
              <mc:Fallback>
                <p:oleObj name="Equation" r:id="rId25" imgW="1066800" imgH="431800" progId="Equation.DSMT4">
                  <p:embed/>
                  <p:pic>
                    <p:nvPicPr>
                      <p:cNvPr id="19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6538" y="1420813"/>
                        <a:ext cx="2884487" cy="1169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3"/>
          <p:cNvGraphicFramePr>
            <a:graphicFrameLocks noChangeAspect="1"/>
          </p:cNvGraphicFramePr>
          <p:nvPr/>
        </p:nvGraphicFramePr>
        <p:xfrm>
          <a:off x="3171825" y="1817688"/>
          <a:ext cx="3778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27" imgW="139579" imgH="164957" progId="Equation.DSMT4">
                  <p:embed/>
                </p:oleObj>
              </mc:Choice>
              <mc:Fallback>
                <p:oleObj name="Equation" r:id="rId27" imgW="139579" imgH="164957" progId="Equation.DSMT4">
                  <p:embed/>
                  <p:pic>
                    <p:nvPicPr>
                      <p:cNvPr id="2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1825" y="1817688"/>
                        <a:ext cx="37782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4"/>
          <p:cNvGraphicFramePr>
            <a:graphicFrameLocks noChangeAspect="1"/>
          </p:cNvGraphicFramePr>
          <p:nvPr/>
        </p:nvGraphicFramePr>
        <p:xfrm>
          <a:off x="4043363" y="1403350"/>
          <a:ext cx="3638550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29" imgW="1346200" imgH="431800" progId="Equation.DSMT4">
                  <p:embed/>
                </p:oleObj>
              </mc:Choice>
              <mc:Fallback>
                <p:oleObj name="Equation" r:id="rId29" imgW="1346200" imgH="431800" progId="Equation.DSMT4">
                  <p:embed/>
                  <p:pic>
                    <p:nvPicPr>
                      <p:cNvPr id="21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3363" y="1403350"/>
                        <a:ext cx="3638550" cy="1169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>
          <a:xfrm>
            <a:off x="3048000" y="1338263"/>
            <a:ext cx="4724400" cy="1354137"/>
          </a:xfrm>
          <a:prstGeom prst="rect">
            <a:avLst/>
          </a:prstGeom>
          <a:noFill/>
          <a:ln w="508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3" name="Object 23"/>
          <p:cNvGraphicFramePr>
            <a:graphicFrameLocks noChangeAspect="1"/>
          </p:cNvGraphicFramePr>
          <p:nvPr/>
        </p:nvGraphicFramePr>
        <p:xfrm>
          <a:off x="279400" y="3270250"/>
          <a:ext cx="4076700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31" imgW="2603500" imgH="215900" progId="Equation.DSMT4">
                  <p:embed/>
                </p:oleObj>
              </mc:Choice>
              <mc:Fallback>
                <p:oleObj name="Equation" r:id="rId31" imgW="2603500" imgH="215900" progId="Equation.DSMT4">
                  <p:embed/>
                  <p:pic>
                    <p:nvPicPr>
                      <p:cNvPr id="23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00" y="3270250"/>
                        <a:ext cx="4076700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6"/>
          <p:cNvGraphicFramePr>
            <a:graphicFrameLocks noChangeAspect="1"/>
          </p:cNvGraphicFramePr>
          <p:nvPr/>
        </p:nvGraphicFramePr>
        <p:xfrm>
          <a:off x="284163" y="4100513"/>
          <a:ext cx="4394200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3" imgW="2806700" imgH="215900" progId="Equation.DSMT4">
                  <p:embed/>
                </p:oleObj>
              </mc:Choice>
              <mc:Fallback>
                <p:oleObj name="Equation" r:id="rId33" imgW="2806700" imgH="215900" progId="Equation.DSMT4">
                  <p:embed/>
                  <p:pic>
                    <p:nvPicPr>
                      <p:cNvPr id="2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3" y="4100513"/>
                        <a:ext cx="4394200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7"/>
          <p:cNvGraphicFramePr>
            <a:graphicFrameLocks noChangeAspect="1"/>
          </p:cNvGraphicFramePr>
          <p:nvPr/>
        </p:nvGraphicFramePr>
        <p:xfrm>
          <a:off x="292100" y="5005388"/>
          <a:ext cx="2306638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5" imgW="1473200" imgH="215900" progId="Equation.DSMT4">
                  <p:embed/>
                </p:oleObj>
              </mc:Choice>
              <mc:Fallback>
                <p:oleObj name="Equation" r:id="rId35" imgW="1473200" imgH="215900" progId="Equation.DSMT4">
                  <p:embed/>
                  <p:pic>
                    <p:nvPicPr>
                      <p:cNvPr id="2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" y="5005388"/>
                        <a:ext cx="2306638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8"/>
          <p:cNvGraphicFramePr>
            <a:graphicFrameLocks noChangeAspect="1"/>
          </p:cNvGraphicFramePr>
          <p:nvPr/>
        </p:nvGraphicFramePr>
        <p:xfrm>
          <a:off x="269875" y="5894388"/>
          <a:ext cx="1989138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7" imgW="1269449" imgH="215806" progId="Equation.DSMT4">
                  <p:embed/>
                </p:oleObj>
              </mc:Choice>
              <mc:Fallback>
                <p:oleObj name="Equation" r:id="rId37" imgW="1269449" imgH="215806" progId="Equation.DSMT4">
                  <p:embed/>
                  <p:pic>
                    <p:nvPicPr>
                      <p:cNvPr id="2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5" y="5894388"/>
                        <a:ext cx="1989138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2"/>
          <p:cNvGraphicFramePr>
            <a:graphicFrameLocks noChangeAspect="1"/>
          </p:cNvGraphicFramePr>
          <p:nvPr/>
        </p:nvGraphicFramePr>
        <p:xfrm>
          <a:off x="6918325" y="3998913"/>
          <a:ext cx="708025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9" imgW="596900" imgH="190500" progId="Equation.DSMT4">
                  <p:embed/>
                </p:oleObj>
              </mc:Choice>
              <mc:Fallback>
                <p:oleObj name="Equation" r:id="rId39" imgW="596900" imgH="190500" progId="Equation.DSMT4">
                  <p:embed/>
                  <p:pic>
                    <p:nvPicPr>
                      <p:cNvPr id="3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8325" y="3998913"/>
                        <a:ext cx="708025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20"/>
          <p:cNvGraphicFramePr>
            <a:graphicFrameLocks noChangeAspect="1"/>
          </p:cNvGraphicFramePr>
          <p:nvPr/>
        </p:nvGraphicFramePr>
        <p:xfrm>
          <a:off x="7983538" y="4008438"/>
          <a:ext cx="511175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41" imgW="355446" imgH="190417" progId="Equation.DSMT4">
                  <p:embed/>
                </p:oleObj>
              </mc:Choice>
              <mc:Fallback>
                <p:oleObj name="Equation" r:id="rId41" imgW="355446" imgH="190417" progId="Equation.DSMT4">
                  <p:embed/>
                  <p:pic>
                    <p:nvPicPr>
                      <p:cNvPr id="32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3538" y="4008438"/>
                        <a:ext cx="511175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1"/>
          <p:cNvGraphicFramePr>
            <a:graphicFrameLocks noChangeAspect="1"/>
          </p:cNvGraphicFramePr>
          <p:nvPr/>
        </p:nvGraphicFramePr>
        <p:xfrm>
          <a:off x="5881688" y="3989388"/>
          <a:ext cx="858837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43" imgW="698500" imgH="190500" progId="Equation.DSMT4">
                  <p:embed/>
                </p:oleObj>
              </mc:Choice>
              <mc:Fallback>
                <p:oleObj name="Equation" r:id="rId43" imgW="698500" imgH="190500" progId="Equation.DSMT4">
                  <p:embed/>
                  <p:pic>
                    <p:nvPicPr>
                      <p:cNvPr id="33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1688" y="3989388"/>
                        <a:ext cx="858837" cy="287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22"/>
          <p:cNvGraphicFramePr>
            <a:graphicFrameLocks noChangeAspect="1"/>
          </p:cNvGraphicFramePr>
          <p:nvPr/>
        </p:nvGraphicFramePr>
        <p:xfrm>
          <a:off x="5027613" y="3975100"/>
          <a:ext cx="67945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45" imgW="457200" imgH="190500" progId="Equation.DSMT4">
                  <p:embed/>
                </p:oleObj>
              </mc:Choice>
              <mc:Fallback>
                <p:oleObj name="Equation" r:id="rId45" imgW="457200" imgH="190500" progId="Equation.DSMT4">
                  <p:embed/>
                  <p:pic>
                    <p:nvPicPr>
                      <p:cNvPr id="34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7613" y="3975100"/>
                        <a:ext cx="679450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7"/>
          <p:cNvSpPr txBox="1">
            <a:spLocks noChangeArrowheads="1"/>
          </p:cNvSpPr>
          <p:nvPr/>
        </p:nvSpPr>
        <p:spPr bwMode="auto">
          <a:xfrm>
            <a:off x="5345113" y="3448050"/>
            <a:ext cx="45402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CA" sz="2900">
                <a:solidFill>
                  <a:srgbClr val="FF0000"/>
                </a:solidFill>
                <a:latin typeface="Century Schoolbook" pitchFamily="18" charset="0"/>
              </a:rPr>
              <a:t>C</a:t>
            </a:r>
          </a:p>
        </p:txBody>
      </p:sp>
      <p:sp>
        <p:nvSpPr>
          <p:cNvPr id="40" name="TextBox 37"/>
          <p:cNvSpPr txBox="1">
            <a:spLocks noChangeArrowheads="1"/>
          </p:cNvSpPr>
          <p:nvPr/>
        </p:nvSpPr>
        <p:spPr bwMode="auto">
          <a:xfrm>
            <a:off x="6102350" y="3468688"/>
            <a:ext cx="454025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CA" sz="2900">
                <a:solidFill>
                  <a:srgbClr val="FF0000"/>
                </a:solidFill>
                <a:latin typeface="Century Schoolbook" pitchFamily="18" charset="0"/>
              </a:rPr>
              <a:t>E</a:t>
            </a:r>
          </a:p>
        </p:txBody>
      </p:sp>
      <p:sp>
        <p:nvSpPr>
          <p:cNvPr id="41" name="TextBox 37"/>
          <p:cNvSpPr txBox="1">
            <a:spLocks noChangeArrowheads="1"/>
          </p:cNvSpPr>
          <p:nvPr/>
        </p:nvSpPr>
        <p:spPr bwMode="auto">
          <a:xfrm>
            <a:off x="6977063" y="3459163"/>
            <a:ext cx="454025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CA" sz="2900">
                <a:solidFill>
                  <a:srgbClr val="FF0000"/>
                </a:solidFill>
                <a:latin typeface="Century Schoolbook" pitchFamily="18" charset="0"/>
              </a:rPr>
              <a:t>E</a:t>
            </a:r>
          </a:p>
        </p:txBody>
      </p:sp>
      <p:sp>
        <p:nvSpPr>
          <p:cNvPr id="42" name="TextBox 37"/>
          <p:cNvSpPr txBox="1">
            <a:spLocks noChangeArrowheads="1"/>
          </p:cNvSpPr>
          <p:nvPr/>
        </p:nvSpPr>
        <p:spPr bwMode="auto">
          <a:xfrm>
            <a:off x="7823200" y="3478213"/>
            <a:ext cx="454025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CA" sz="2900">
                <a:solidFill>
                  <a:srgbClr val="FF0000"/>
                </a:solidFill>
                <a:latin typeface="Century Schoolbook" pitchFamily="18" charset="0"/>
              </a:rPr>
              <a:t>C</a:t>
            </a:r>
          </a:p>
        </p:txBody>
      </p:sp>
      <p:sp>
        <p:nvSpPr>
          <p:cNvPr id="43" name="Right Brace 42"/>
          <p:cNvSpPr/>
          <p:nvPr/>
        </p:nvSpPr>
        <p:spPr>
          <a:xfrm>
            <a:off x="4705350" y="3259138"/>
            <a:ext cx="279400" cy="1312862"/>
          </a:xfrm>
          <a:prstGeom prst="rightBrace">
            <a:avLst>
              <a:gd name="adj1" fmla="val 61666"/>
              <a:gd name="adj2" fmla="val 4898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44" name="Object 23"/>
          <p:cNvGraphicFramePr>
            <a:graphicFrameLocks noChangeAspect="1"/>
          </p:cNvGraphicFramePr>
          <p:nvPr/>
        </p:nvGraphicFramePr>
        <p:xfrm>
          <a:off x="3040063" y="4689475"/>
          <a:ext cx="735012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47" imgW="355138" imgH="177569" progId="Equation.DSMT4">
                  <p:embed/>
                </p:oleObj>
              </mc:Choice>
              <mc:Fallback>
                <p:oleObj name="Equation" r:id="rId47" imgW="355138" imgH="177569" progId="Equation.DSMT4">
                  <p:embed/>
                  <p:pic>
                    <p:nvPicPr>
                      <p:cNvPr id="4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0063" y="4689475"/>
                        <a:ext cx="735012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24"/>
          <p:cNvGraphicFramePr>
            <a:graphicFrameLocks noChangeAspect="1"/>
          </p:cNvGraphicFramePr>
          <p:nvPr/>
        </p:nvGraphicFramePr>
        <p:xfrm>
          <a:off x="3032125" y="5192713"/>
          <a:ext cx="735013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49" imgW="355138" imgH="177569" progId="Equation.DSMT4">
                  <p:embed/>
                </p:oleObj>
              </mc:Choice>
              <mc:Fallback>
                <p:oleObj name="Equation" r:id="rId49" imgW="355138" imgH="177569" progId="Equation.DSMT4">
                  <p:embed/>
                  <p:pic>
                    <p:nvPicPr>
                      <p:cNvPr id="4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25" y="5192713"/>
                        <a:ext cx="735013" cy="44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25"/>
          <p:cNvGraphicFramePr>
            <a:graphicFrameLocks noChangeAspect="1"/>
          </p:cNvGraphicFramePr>
          <p:nvPr/>
        </p:nvGraphicFramePr>
        <p:xfrm>
          <a:off x="3017838" y="5680075"/>
          <a:ext cx="788987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51" imgW="380835" imgH="203112" progId="Equation.DSMT4">
                  <p:embed/>
                </p:oleObj>
              </mc:Choice>
              <mc:Fallback>
                <p:oleObj name="Equation" r:id="rId51" imgW="380835" imgH="203112" progId="Equation.DSMT4">
                  <p:embed/>
                  <p:pic>
                    <p:nvPicPr>
                      <p:cNvPr id="4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7838" y="5680075"/>
                        <a:ext cx="788987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26"/>
          <p:cNvGraphicFramePr>
            <a:graphicFrameLocks noChangeAspect="1"/>
          </p:cNvGraphicFramePr>
          <p:nvPr/>
        </p:nvGraphicFramePr>
        <p:xfrm>
          <a:off x="3040063" y="6197600"/>
          <a:ext cx="760412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53" imgW="368140" imgH="203112" progId="Equation.DSMT4">
                  <p:embed/>
                </p:oleObj>
              </mc:Choice>
              <mc:Fallback>
                <p:oleObj name="Equation" r:id="rId53" imgW="368140" imgH="203112" progId="Equation.DSMT4">
                  <p:embed/>
                  <p:pic>
                    <p:nvPicPr>
                      <p:cNvPr id="4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0063" y="6197600"/>
                        <a:ext cx="760412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3981450" y="4719638"/>
            <a:ext cx="18272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/>
              <a:t>Shift 3 units left 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3971925" y="5226050"/>
            <a:ext cx="190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/>
              <a:t>Shift 3 units right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3976688" y="5702300"/>
            <a:ext cx="200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/>
              <a:t>Shift 4 units down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3981450" y="6238875"/>
            <a:ext cx="1711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/>
              <a:t>Shift 4 units up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01613" y="3036888"/>
            <a:ext cx="7610475" cy="769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dirty="0">
                <a:latin typeface="+mj-lt"/>
              </a:rPr>
              <a:t>General Rule: Most Transformation are performed in the</a:t>
            </a:r>
            <a:br>
              <a:rPr lang="en-CA" sz="2200" dirty="0">
                <a:latin typeface="+mj-lt"/>
              </a:rPr>
            </a:br>
            <a:r>
              <a:rPr lang="en-CA" sz="2200" dirty="0">
                <a:latin typeface="+mj-lt"/>
              </a:rPr>
              <a:t> order from LEFT to RIGHT!</a:t>
            </a:r>
          </a:p>
        </p:txBody>
      </p:sp>
      <p:graphicFrame>
        <p:nvGraphicFramePr>
          <p:cNvPr id="53" name="Object 49"/>
          <p:cNvGraphicFramePr>
            <a:graphicFrameLocks noChangeAspect="1"/>
          </p:cNvGraphicFramePr>
          <p:nvPr/>
        </p:nvGraphicFramePr>
        <p:xfrm>
          <a:off x="625475" y="3797300"/>
          <a:ext cx="1652588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55" imgW="355138" imgH="177569" progId="Equation.DSMT4">
                  <p:embed/>
                </p:oleObj>
              </mc:Choice>
              <mc:Fallback>
                <p:oleObj name="Equation" r:id="rId55" imgW="355138" imgH="177569" progId="Equation.DSMT4">
                  <p:embed/>
                  <p:pic>
                    <p:nvPicPr>
                      <p:cNvPr id="53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" y="3797300"/>
                        <a:ext cx="1652588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28"/>
          <p:cNvGraphicFramePr>
            <a:graphicFrameLocks noChangeAspect="1"/>
          </p:cNvGraphicFramePr>
          <p:nvPr/>
        </p:nvGraphicFramePr>
        <p:xfrm>
          <a:off x="2466975" y="3825875"/>
          <a:ext cx="1652588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57" imgW="355138" imgH="177569" progId="Equation.DSMT4">
                  <p:embed/>
                </p:oleObj>
              </mc:Choice>
              <mc:Fallback>
                <p:oleObj name="Equation" r:id="rId57" imgW="355138" imgH="177569" progId="Equation.DSMT4">
                  <p:embed/>
                  <p:pic>
                    <p:nvPicPr>
                      <p:cNvPr id="55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6975" y="3825875"/>
                        <a:ext cx="1652588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29"/>
          <p:cNvGraphicFramePr>
            <a:graphicFrameLocks noChangeAspect="1"/>
          </p:cNvGraphicFramePr>
          <p:nvPr/>
        </p:nvGraphicFramePr>
        <p:xfrm>
          <a:off x="4200525" y="3822700"/>
          <a:ext cx="1652588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59" imgW="355138" imgH="177569" progId="Equation.DSMT4">
                  <p:embed/>
                </p:oleObj>
              </mc:Choice>
              <mc:Fallback>
                <p:oleObj name="Equation" r:id="rId59" imgW="355138" imgH="177569" progId="Equation.DSMT4">
                  <p:embed/>
                  <p:pic>
                    <p:nvPicPr>
                      <p:cNvPr id="56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0525" y="3822700"/>
                        <a:ext cx="1652588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30"/>
          <p:cNvGraphicFramePr>
            <a:graphicFrameLocks noChangeAspect="1"/>
          </p:cNvGraphicFramePr>
          <p:nvPr/>
        </p:nvGraphicFramePr>
        <p:xfrm>
          <a:off x="6081713" y="3851275"/>
          <a:ext cx="827087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61" imgW="177492" imgH="164814" progId="Equation.DSMT4">
                  <p:embed/>
                </p:oleObj>
              </mc:Choice>
              <mc:Fallback>
                <p:oleObj name="Equation" r:id="rId61" imgW="177492" imgH="164814" progId="Equation.DSMT4">
                  <p:embed/>
                  <p:pic>
                    <p:nvPicPr>
                      <p:cNvPr id="57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1713" y="3851275"/>
                        <a:ext cx="827087" cy="808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139700" y="4633913"/>
            <a:ext cx="1951038" cy="738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100" dirty="0">
                <a:solidFill>
                  <a:srgbClr val="FF0000"/>
                </a:solidFill>
                <a:latin typeface="+mj-lt"/>
              </a:rPr>
              <a:t>First do all</a:t>
            </a:r>
          </a:p>
          <a:p>
            <a:pPr>
              <a:defRPr/>
            </a:pPr>
            <a:r>
              <a:rPr lang="en-CA" sz="2100" dirty="0">
                <a:solidFill>
                  <a:srgbClr val="FF0000"/>
                </a:solidFill>
                <a:latin typeface="+mj-lt"/>
              </a:rPr>
              <a:t>V.R./V.E./V.C.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198688" y="4646613"/>
            <a:ext cx="1660525" cy="738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100" dirty="0">
                <a:solidFill>
                  <a:srgbClr val="FF0000"/>
                </a:solidFill>
                <a:latin typeface="+mj-lt"/>
              </a:rPr>
              <a:t>Next all the</a:t>
            </a:r>
          </a:p>
          <a:p>
            <a:pPr>
              <a:defRPr/>
            </a:pPr>
            <a:r>
              <a:rPr lang="en-CA" sz="2100" dirty="0">
                <a:solidFill>
                  <a:srgbClr val="FF0000"/>
                </a:solidFill>
                <a:latin typeface="+mj-lt"/>
              </a:rPr>
              <a:t>HR/HE/HC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117975" y="4613275"/>
            <a:ext cx="2260600" cy="7381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100" dirty="0">
                <a:solidFill>
                  <a:srgbClr val="FF0000"/>
                </a:solidFill>
                <a:latin typeface="+mj-lt"/>
              </a:rPr>
              <a:t>Then all the</a:t>
            </a:r>
          </a:p>
          <a:p>
            <a:pPr>
              <a:defRPr/>
            </a:pPr>
            <a:r>
              <a:rPr lang="en-CA" sz="2100" dirty="0">
                <a:solidFill>
                  <a:srgbClr val="FF0000"/>
                </a:solidFill>
                <a:latin typeface="+mj-lt"/>
              </a:rPr>
              <a:t>H.S. (Left/Right)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346825" y="4625975"/>
            <a:ext cx="2146300" cy="7381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100" dirty="0">
                <a:solidFill>
                  <a:srgbClr val="FF0000"/>
                </a:solidFill>
                <a:latin typeface="+mj-lt"/>
              </a:rPr>
              <a:t>Finally the V.S.</a:t>
            </a:r>
          </a:p>
          <a:p>
            <a:pPr>
              <a:defRPr/>
            </a:pPr>
            <a:r>
              <a:rPr lang="en-CA" sz="2100" dirty="0">
                <a:solidFill>
                  <a:srgbClr val="FF0000"/>
                </a:solidFill>
                <a:latin typeface="+mj-lt"/>
              </a:rPr>
              <a:t>(Up/Down)</a:t>
            </a:r>
          </a:p>
        </p:txBody>
      </p:sp>
      <p:sp>
        <p:nvSpPr>
          <p:cNvPr id="10294" name="TextBox 61"/>
          <p:cNvSpPr txBox="1">
            <a:spLocks noChangeArrowheads="1"/>
          </p:cNvSpPr>
          <p:nvPr/>
        </p:nvSpPr>
        <p:spPr bwMode="auto">
          <a:xfrm>
            <a:off x="0" y="6611938"/>
            <a:ext cx="4022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sz="1000"/>
              <a:t>© Copyright All Rights Reserved Homework Depot </a:t>
            </a:r>
            <a:r>
              <a:rPr lang="en-CA" sz="1000">
                <a:hlinkClick r:id="rId63"/>
              </a:rPr>
              <a:t>www.BCMath.ca</a:t>
            </a:r>
            <a:r>
              <a:rPr lang="en-CA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0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77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5" dur="770" decel="100000"/>
                                        <p:tgtEl>
                                          <p:spTgt spid="3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7" dur="77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9" dur="77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77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1" dur="770" decel="100000"/>
                                        <p:tgtEl>
                                          <p:spTgt spid="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3" dur="77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5" dur="77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77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7" dur="770" decel="100000"/>
                                        <p:tgtEl>
                                          <p:spTgt spid="4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9" dur="77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1" dur="77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77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3" dur="770" decel="100000"/>
                                        <p:tgtEl>
                                          <p:spTgt spid="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5" dur="77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7" dur="77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 nodeType="clickPar">
                      <p:stCondLst>
                        <p:cond delay="indefinite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 nodeType="clickPar">
                      <p:stCondLst>
                        <p:cond delay="indefinite"/>
                      </p:stCondLst>
                      <p:childTnLst>
                        <p:par>
                          <p:cTn id="2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 nodeType="clickPar">
                      <p:stCondLst>
                        <p:cond delay="indefinite"/>
                      </p:stCondLst>
                      <p:childTnLst>
                        <p:par>
                          <p:cTn id="2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 nodeType="clickPar">
                      <p:stCondLst>
                        <p:cond delay="indefinite"/>
                      </p:stCondLst>
                      <p:childTnLst>
                        <p:par>
                          <p:cTn id="2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 nodeType="clickPar">
                      <p:stCondLst>
                        <p:cond delay="indefinite"/>
                      </p:stCondLst>
                      <p:childTnLst>
                        <p:par>
                          <p:cTn id="2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 nodeType="clickPar">
                      <p:stCondLst>
                        <p:cond delay="indefinite"/>
                      </p:stCondLst>
                      <p:childTnLst>
                        <p:par>
                          <p:cTn id="2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 nodeType="clickPar">
                      <p:stCondLst>
                        <p:cond delay="indefinite"/>
                      </p:stCondLst>
                      <p:childTnLst>
                        <p:par>
                          <p:cTn id="2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 nodeType="clickPar">
                      <p:stCondLst>
                        <p:cond delay="indefinite"/>
                      </p:stCondLst>
                      <p:childTnLst>
                        <p:par>
                          <p:cTn id="3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 nodeType="clickPar">
                      <p:stCondLst>
                        <p:cond delay="indefinite"/>
                      </p:stCondLst>
                      <p:childTnLst>
                        <p:par>
                          <p:cTn id="3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 nodeType="clickPar">
                      <p:stCondLst>
                        <p:cond delay="indefinite"/>
                      </p:stCondLst>
                      <p:childTnLst>
                        <p:par>
                          <p:cTn id="3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 nodeType="clickPar">
                      <p:stCondLst>
                        <p:cond delay="indefinite"/>
                      </p:stCondLst>
                      <p:childTnLst>
                        <p:par>
                          <p:cTn id="3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 nodeType="clickPar">
                      <p:stCondLst>
                        <p:cond delay="indefinite"/>
                      </p:stCondLst>
                      <p:childTnLst>
                        <p:par>
                          <p:cTn id="3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 nodeType="clickPar">
                      <p:stCondLst>
                        <p:cond delay="indefinite"/>
                      </p:stCondLst>
                      <p:childTnLst>
                        <p:par>
                          <p:cTn id="3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 nodeType="clickPar">
                      <p:stCondLst>
                        <p:cond delay="indefinite"/>
                      </p:stCondLst>
                      <p:childTnLst>
                        <p:par>
                          <p:cTn id="3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 nodeType="clickPar">
                      <p:stCondLst>
                        <p:cond delay="indefinite"/>
                      </p:stCondLst>
                      <p:childTnLst>
                        <p:par>
                          <p:cTn id="3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 nodeType="clickPar">
                      <p:stCondLst>
                        <p:cond delay="indefinite"/>
                      </p:stCondLst>
                      <p:childTnLst>
                        <p:par>
                          <p:cTn id="3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  <p:bldP spid="2058" grpId="1"/>
      <p:bldP spid="2059" grpId="0"/>
      <p:bldP spid="2059" grpId="1"/>
      <p:bldP spid="2060" grpId="0"/>
      <p:bldP spid="2060" grpId="1"/>
      <p:bldP spid="2061" grpId="0"/>
      <p:bldP spid="2061" grpId="1"/>
      <p:bldP spid="14" grpId="0"/>
      <p:bldP spid="14" grpId="1"/>
      <p:bldP spid="15" grpId="0"/>
      <p:bldP spid="15" grpId="1"/>
      <p:bldP spid="22" grpId="0" animBg="1"/>
      <p:bldP spid="36" grpId="0"/>
      <p:bldP spid="36" grpId="1"/>
      <p:bldP spid="40" grpId="0"/>
      <p:bldP spid="40" grpId="1"/>
      <p:bldP spid="41" grpId="0"/>
      <p:bldP spid="41" grpId="1"/>
      <p:bldP spid="42" grpId="0"/>
      <p:bldP spid="42" grpId="1"/>
      <p:bldP spid="43" grpId="0" animBg="1"/>
      <p:bldP spid="43" grpId="1" animBg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8" grpId="0"/>
      <p:bldP spid="59" grpId="0"/>
      <p:bldP spid="60" grpId="0"/>
      <p:bldP spid="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58138" cy="809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CA" sz="2600" dirty="0"/>
              <a:t>Ex: Indicate the Transformation for each of the following equations</a:t>
            </a:r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198438" y="1263650"/>
          <a:ext cx="197167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1028254" imgH="253890" progId="Equation.DSMT4">
                  <p:embed/>
                </p:oleObj>
              </mc:Choice>
              <mc:Fallback>
                <p:oleObj name="Equation" r:id="rId4" imgW="1028254" imgH="253890" progId="Equation.DSMT4">
                  <p:embed/>
                  <p:pic>
                    <p:nvPicPr>
                      <p:cNvPr id="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38" y="1263650"/>
                        <a:ext cx="1971675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76488" y="1266825"/>
          <a:ext cx="18732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977476" imgH="253890" progId="Equation.DSMT4">
                  <p:embed/>
                </p:oleObj>
              </mc:Choice>
              <mc:Fallback>
                <p:oleObj name="Equation" r:id="rId6" imgW="977476" imgH="25389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6488" y="1266825"/>
                        <a:ext cx="187325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5575" y="2641600"/>
          <a:ext cx="20685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1079032" imgH="253890" progId="Equation.DSMT4">
                  <p:embed/>
                </p:oleObj>
              </mc:Choice>
              <mc:Fallback>
                <p:oleObj name="Equation" r:id="rId8" imgW="1079032" imgH="25389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" y="2641600"/>
                        <a:ext cx="2068513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384425" y="2416175"/>
          <a:ext cx="1897063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990170" imgH="431613" progId="Equation.DSMT4">
                  <p:embed/>
                </p:oleObj>
              </mc:Choice>
              <mc:Fallback>
                <p:oleObj name="Equation" r:id="rId10" imgW="990170" imgH="431613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4425" y="2416175"/>
                        <a:ext cx="1897063" cy="827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9375" y="4152900"/>
          <a:ext cx="214153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2" imgW="1117115" imgH="253890" progId="Equation.DSMT4">
                  <p:embed/>
                </p:oleObj>
              </mc:Choice>
              <mc:Fallback>
                <p:oleObj name="Equation" r:id="rId12" imgW="1117115" imgH="25389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" y="4152900"/>
                        <a:ext cx="2141538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400300" y="4117975"/>
          <a:ext cx="2674938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4" imgW="1397000" imgH="279400" progId="Equation.DSMT4">
                  <p:embed/>
                </p:oleObj>
              </mc:Choice>
              <mc:Fallback>
                <p:oleObj name="Equation" r:id="rId14" imgW="1397000" imgH="2794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300" y="4117975"/>
                        <a:ext cx="2674938" cy="53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3248025" y="1308100"/>
            <a:ext cx="265113" cy="382588"/>
          </a:xfrm>
          <a:prstGeom prst="ellipse">
            <a:avLst/>
          </a:prstGeom>
          <a:noFill/>
          <a:ln w="34925">
            <a:solidFill>
              <a:srgbClr val="FF0000">
                <a:alpha val="8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" name="Oval 9"/>
          <p:cNvSpPr/>
          <p:nvPr/>
        </p:nvSpPr>
        <p:spPr>
          <a:xfrm>
            <a:off x="2835275" y="2449513"/>
            <a:ext cx="354013" cy="806450"/>
          </a:xfrm>
          <a:prstGeom prst="ellipse">
            <a:avLst/>
          </a:prstGeom>
          <a:noFill/>
          <a:ln w="34925">
            <a:solidFill>
              <a:srgbClr val="FF0000">
                <a:alpha val="8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" name="Oval 10"/>
          <p:cNvSpPr/>
          <p:nvPr/>
        </p:nvSpPr>
        <p:spPr>
          <a:xfrm>
            <a:off x="2884488" y="4176713"/>
            <a:ext cx="265112" cy="382587"/>
          </a:xfrm>
          <a:prstGeom prst="ellipse">
            <a:avLst/>
          </a:prstGeom>
          <a:noFill/>
          <a:ln w="34925">
            <a:solidFill>
              <a:srgbClr val="FF0000">
                <a:alpha val="8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3405188" y="4181475"/>
            <a:ext cx="265112" cy="382588"/>
          </a:xfrm>
          <a:prstGeom prst="ellipse">
            <a:avLst/>
          </a:prstGeom>
          <a:noFill/>
          <a:ln w="34925">
            <a:solidFill>
              <a:srgbClr val="0070C0">
                <a:alpha val="8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3" name="Oval 12"/>
          <p:cNvSpPr/>
          <p:nvPr/>
        </p:nvSpPr>
        <p:spPr>
          <a:xfrm>
            <a:off x="4148138" y="4170363"/>
            <a:ext cx="265112" cy="384175"/>
          </a:xfrm>
          <a:prstGeom prst="ellipse">
            <a:avLst/>
          </a:prstGeom>
          <a:noFill/>
          <a:ln w="34925">
            <a:solidFill>
              <a:srgbClr val="0070C0">
                <a:alpha val="8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4" name="Oval 13"/>
          <p:cNvSpPr/>
          <p:nvPr/>
        </p:nvSpPr>
        <p:spPr>
          <a:xfrm>
            <a:off x="4845050" y="4176713"/>
            <a:ext cx="266700" cy="382587"/>
          </a:xfrm>
          <a:prstGeom prst="ellipse">
            <a:avLst/>
          </a:prstGeom>
          <a:noFill/>
          <a:ln w="34925">
            <a:solidFill>
              <a:srgbClr val="FF0000">
                <a:alpha val="8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3892550" y="2646363"/>
            <a:ext cx="265113" cy="382587"/>
          </a:xfrm>
          <a:prstGeom prst="ellipse">
            <a:avLst/>
          </a:prstGeom>
          <a:noFill/>
          <a:ln w="34925">
            <a:solidFill>
              <a:srgbClr val="0070C0">
                <a:alpha val="8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6" name="Oval 15"/>
          <p:cNvSpPr/>
          <p:nvPr/>
        </p:nvSpPr>
        <p:spPr>
          <a:xfrm>
            <a:off x="4000500" y="1308100"/>
            <a:ext cx="265113" cy="382588"/>
          </a:xfrm>
          <a:prstGeom prst="ellipse">
            <a:avLst/>
          </a:prstGeom>
          <a:noFill/>
          <a:ln w="34925">
            <a:solidFill>
              <a:srgbClr val="0070C0">
                <a:alpha val="8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7" name="Object 9"/>
          <p:cNvGraphicFramePr>
            <a:graphicFrameLocks noChangeAspect="1"/>
          </p:cNvGraphicFramePr>
          <p:nvPr/>
        </p:nvGraphicFramePr>
        <p:xfrm>
          <a:off x="4516438" y="1243013"/>
          <a:ext cx="12604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6" imgW="532937" imgH="177646" progId="Equation.DSMT4">
                  <p:embed/>
                </p:oleObj>
              </mc:Choice>
              <mc:Fallback>
                <p:oleObj name="Equation" r:id="rId16" imgW="532937" imgH="177646" progId="Equation.DSMT4">
                  <p:embed/>
                  <p:pic>
                    <p:nvPicPr>
                      <p:cNvPr id="1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6438" y="1243013"/>
                        <a:ext cx="126047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9"/>
          <p:cNvGraphicFramePr>
            <a:graphicFrameLocks noChangeAspect="1"/>
          </p:cNvGraphicFramePr>
          <p:nvPr/>
        </p:nvGraphicFramePr>
        <p:xfrm>
          <a:off x="4497388" y="1855788"/>
          <a:ext cx="1649412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8" imgW="698197" imgH="203112" progId="Equation.DSMT4">
                  <p:embed/>
                </p:oleObj>
              </mc:Choice>
              <mc:Fallback>
                <p:oleObj name="Equation" r:id="rId18" imgW="698197" imgH="203112" progId="Equation.DSMT4">
                  <p:embed/>
                  <p:pic>
                    <p:nvPicPr>
                      <p:cNvPr id="1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7388" y="1855788"/>
                        <a:ext cx="1649412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0"/>
          <p:cNvGraphicFramePr>
            <a:graphicFrameLocks noChangeAspect="1"/>
          </p:cNvGraphicFramePr>
          <p:nvPr/>
        </p:nvGraphicFramePr>
        <p:xfrm>
          <a:off x="4519613" y="2668588"/>
          <a:ext cx="1268412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20" imgW="545626" imgH="203024" progId="Equation.DSMT4">
                  <p:embed/>
                </p:oleObj>
              </mc:Choice>
              <mc:Fallback>
                <p:oleObj name="Equation" r:id="rId20" imgW="545626" imgH="203024" progId="Equation.DSMT4">
                  <p:embed/>
                  <p:pic>
                    <p:nvPicPr>
                      <p:cNvPr id="1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9613" y="2668588"/>
                        <a:ext cx="1268412" cy="47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1"/>
          <p:cNvGraphicFramePr>
            <a:graphicFrameLocks noChangeAspect="1"/>
          </p:cNvGraphicFramePr>
          <p:nvPr/>
        </p:nvGraphicFramePr>
        <p:xfrm>
          <a:off x="4541838" y="3400425"/>
          <a:ext cx="156368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22" imgW="672516" imgH="177646" progId="Equation.DSMT4">
                  <p:embed/>
                </p:oleObj>
              </mc:Choice>
              <mc:Fallback>
                <p:oleObj name="Equation" r:id="rId22" imgW="672516" imgH="177646" progId="Equation.DSMT4">
                  <p:embed/>
                  <p:pic>
                    <p:nvPicPr>
                      <p:cNvPr id="2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1838" y="3400425"/>
                        <a:ext cx="1563687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875338" y="1243013"/>
            <a:ext cx="2941637" cy="4302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dirty="0">
                <a:solidFill>
                  <a:srgbClr val="FF0000"/>
                </a:solidFill>
                <a:latin typeface="+mn-lt"/>
              </a:rPr>
              <a:t>H.C. by a factor of ½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46800" y="1835150"/>
            <a:ext cx="2892425" cy="431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dirty="0">
                <a:solidFill>
                  <a:srgbClr val="0070C0"/>
                </a:solidFill>
                <a:latin typeface="+mn-lt"/>
              </a:rPr>
              <a:t>V. Shifted 4 units up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92800" y="2646363"/>
            <a:ext cx="3067050" cy="4302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dirty="0">
                <a:solidFill>
                  <a:srgbClr val="FF0000"/>
                </a:solidFill>
                <a:latin typeface="+mn-lt"/>
              </a:rPr>
              <a:t>V.C. by a factor of 1/3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167438" y="3335338"/>
            <a:ext cx="2509837" cy="769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dirty="0">
                <a:solidFill>
                  <a:srgbClr val="0070C0"/>
                </a:solidFill>
                <a:latin typeface="+mn-lt"/>
              </a:rPr>
              <a:t>H. Shifted 3 units</a:t>
            </a:r>
            <a:br>
              <a:rPr lang="en-CA" sz="2200" dirty="0">
                <a:solidFill>
                  <a:srgbClr val="0070C0"/>
                </a:solidFill>
                <a:latin typeface="+mn-lt"/>
              </a:rPr>
            </a:br>
            <a:r>
              <a:rPr lang="en-CA" sz="2200" dirty="0">
                <a:solidFill>
                  <a:srgbClr val="0070C0"/>
                </a:solidFill>
                <a:latin typeface="+mn-lt"/>
              </a:rPr>
              <a:t>Right!</a:t>
            </a:r>
          </a:p>
        </p:txBody>
      </p:sp>
      <p:graphicFrame>
        <p:nvGraphicFramePr>
          <p:cNvPr id="25" name="Object 12"/>
          <p:cNvGraphicFramePr>
            <a:graphicFrameLocks noChangeAspect="1"/>
          </p:cNvGraphicFramePr>
          <p:nvPr/>
        </p:nvGraphicFramePr>
        <p:xfrm>
          <a:off x="833438" y="5141913"/>
          <a:ext cx="107950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24" imgW="583947" imgH="431613" progId="Equation.DSMT4">
                  <p:embed/>
                </p:oleObj>
              </mc:Choice>
              <mc:Fallback>
                <p:oleObj name="Equation" r:id="rId24" imgW="583947" imgH="431613" progId="Equation.DSMT4">
                  <p:embed/>
                  <p:pic>
                    <p:nvPicPr>
                      <p:cNvPr id="25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438" y="5141913"/>
                        <a:ext cx="1079500" cy="79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627063" y="5842000"/>
            <a:ext cx="1485900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dirty="0">
                <a:solidFill>
                  <a:srgbClr val="FF0000"/>
                </a:solidFill>
                <a:latin typeface="+mn-lt"/>
              </a:rPr>
              <a:t>V.E. by a </a:t>
            </a:r>
            <a:br>
              <a:rPr lang="en-CA" sz="2200" dirty="0">
                <a:solidFill>
                  <a:srgbClr val="FF0000"/>
                </a:solidFill>
                <a:latin typeface="+mn-lt"/>
              </a:rPr>
            </a:br>
            <a:r>
              <a:rPr lang="en-CA" sz="2200" dirty="0">
                <a:solidFill>
                  <a:srgbClr val="FF0000"/>
                </a:solidFill>
                <a:latin typeface="+mn-lt"/>
              </a:rPr>
              <a:t>factor of 3</a:t>
            </a:r>
          </a:p>
        </p:txBody>
      </p:sp>
      <p:graphicFrame>
        <p:nvGraphicFramePr>
          <p:cNvPr id="27" name="Object 13"/>
          <p:cNvGraphicFramePr>
            <a:graphicFrameLocks noChangeAspect="1"/>
          </p:cNvGraphicFramePr>
          <p:nvPr/>
        </p:nvGraphicFramePr>
        <p:xfrm>
          <a:off x="2436813" y="5375275"/>
          <a:ext cx="987425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26" imgW="532937" imgH="177646" progId="Equation.DSMT4">
                  <p:embed/>
                </p:oleObj>
              </mc:Choice>
              <mc:Fallback>
                <p:oleObj name="Equation" r:id="rId26" imgW="532937" imgH="177646" progId="Equation.DSMT4">
                  <p:embed/>
                  <p:pic>
                    <p:nvPicPr>
                      <p:cNvPr id="2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6813" y="5375275"/>
                        <a:ext cx="987425" cy="328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235200" y="5824538"/>
            <a:ext cx="1643063" cy="769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dirty="0">
                <a:solidFill>
                  <a:srgbClr val="0070C0"/>
                </a:solidFill>
                <a:latin typeface="+mn-lt"/>
              </a:rPr>
              <a:t>H.C. by a </a:t>
            </a:r>
            <a:br>
              <a:rPr lang="en-CA" sz="2200" dirty="0">
                <a:solidFill>
                  <a:srgbClr val="0070C0"/>
                </a:solidFill>
                <a:latin typeface="+mn-lt"/>
              </a:rPr>
            </a:br>
            <a:r>
              <a:rPr lang="en-CA" sz="2200" dirty="0">
                <a:solidFill>
                  <a:srgbClr val="0070C0"/>
                </a:solidFill>
                <a:latin typeface="+mn-lt"/>
              </a:rPr>
              <a:t>factor of ½ </a:t>
            </a:r>
          </a:p>
        </p:txBody>
      </p:sp>
      <p:graphicFrame>
        <p:nvGraphicFramePr>
          <p:cNvPr id="29" name="Object 14"/>
          <p:cNvGraphicFramePr>
            <a:graphicFrameLocks noChangeAspect="1"/>
          </p:cNvGraphicFramePr>
          <p:nvPr/>
        </p:nvGraphicFramePr>
        <p:xfrm>
          <a:off x="4052888" y="5391150"/>
          <a:ext cx="1246187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28" imgW="672516" imgH="177646" progId="Equation.DSMT4">
                  <p:embed/>
                </p:oleObj>
              </mc:Choice>
              <mc:Fallback>
                <p:oleObj name="Equation" r:id="rId28" imgW="672516" imgH="177646" progId="Equation.DSMT4">
                  <p:embed/>
                  <p:pic>
                    <p:nvPicPr>
                      <p:cNvPr id="29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2888" y="5391150"/>
                        <a:ext cx="1246187" cy="328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4030663" y="5842000"/>
            <a:ext cx="1377950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dirty="0">
                <a:solidFill>
                  <a:srgbClr val="0070C0"/>
                </a:solidFill>
                <a:latin typeface="+mn-lt"/>
              </a:rPr>
              <a:t>H.S. by 5</a:t>
            </a:r>
            <a:br>
              <a:rPr lang="en-CA" sz="2200" dirty="0">
                <a:solidFill>
                  <a:srgbClr val="0070C0"/>
                </a:solidFill>
                <a:latin typeface="+mn-lt"/>
              </a:rPr>
            </a:br>
            <a:r>
              <a:rPr lang="en-CA" sz="2200" dirty="0">
                <a:solidFill>
                  <a:srgbClr val="0070C0"/>
                </a:solidFill>
                <a:latin typeface="+mn-lt"/>
              </a:rPr>
              <a:t>units left</a:t>
            </a:r>
          </a:p>
        </p:txBody>
      </p:sp>
      <p:graphicFrame>
        <p:nvGraphicFramePr>
          <p:cNvPr id="31" name="Object 15"/>
          <p:cNvGraphicFramePr>
            <a:graphicFrameLocks noChangeAspect="1"/>
          </p:cNvGraphicFramePr>
          <p:nvPr/>
        </p:nvGraphicFramePr>
        <p:xfrm>
          <a:off x="5926138" y="5351463"/>
          <a:ext cx="1293812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30" imgW="698197" imgH="203112" progId="Equation.DSMT4">
                  <p:embed/>
                </p:oleObj>
              </mc:Choice>
              <mc:Fallback>
                <p:oleObj name="Equation" r:id="rId30" imgW="698197" imgH="203112" progId="Equation.DSMT4">
                  <p:embed/>
                  <p:pic>
                    <p:nvPicPr>
                      <p:cNvPr id="3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6138" y="5351463"/>
                        <a:ext cx="1293812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5926138" y="5824538"/>
            <a:ext cx="1631950" cy="769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dirty="0">
                <a:solidFill>
                  <a:srgbClr val="FF0000"/>
                </a:solidFill>
                <a:latin typeface="+mn-lt"/>
              </a:rPr>
              <a:t>V.S. by 8 </a:t>
            </a:r>
            <a:br>
              <a:rPr lang="en-CA" sz="2200" dirty="0">
                <a:solidFill>
                  <a:srgbClr val="FF0000"/>
                </a:solidFill>
                <a:latin typeface="+mn-lt"/>
              </a:rPr>
            </a:br>
            <a:r>
              <a:rPr lang="en-CA" sz="2200" dirty="0">
                <a:solidFill>
                  <a:srgbClr val="FF0000"/>
                </a:solidFill>
                <a:latin typeface="+mn-lt"/>
              </a:rPr>
              <a:t>units down</a:t>
            </a:r>
          </a:p>
        </p:txBody>
      </p:sp>
      <p:sp>
        <p:nvSpPr>
          <p:cNvPr id="33" name="Freeform 32"/>
          <p:cNvSpPr/>
          <p:nvPr/>
        </p:nvSpPr>
        <p:spPr>
          <a:xfrm>
            <a:off x="860425" y="4554538"/>
            <a:ext cx="2085975" cy="847725"/>
          </a:xfrm>
          <a:custGeom>
            <a:avLst/>
            <a:gdLst>
              <a:gd name="connsiteX0" fmla="*/ 443089 w 2085622"/>
              <a:gd name="connsiteY0" fmla="*/ 846666 h 846666"/>
              <a:gd name="connsiteX1" fmla="*/ 138289 w 2085622"/>
              <a:gd name="connsiteY1" fmla="*/ 406400 h 846666"/>
              <a:gd name="connsiteX2" fmla="*/ 1272822 w 2085622"/>
              <a:gd name="connsiteY2" fmla="*/ 541866 h 846666"/>
              <a:gd name="connsiteX3" fmla="*/ 2085622 w 2085622"/>
              <a:gd name="connsiteY3" fmla="*/ 0 h 8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5622" h="846666">
                <a:moveTo>
                  <a:pt x="443089" y="846666"/>
                </a:moveTo>
                <a:cubicBezTo>
                  <a:pt x="221544" y="651933"/>
                  <a:pt x="0" y="457200"/>
                  <a:pt x="138289" y="406400"/>
                </a:cubicBezTo>
                <a:cubicBezTo>
                  <a:pt x="276578" y="355600"/>
                  <a:pt x="948267" y="609599"/>
                  <a:pt x="1272822" y="541866"/>
                </a:cubicBezTo>
                <a:cubicBezTo>
                  <a:pt x="1597377" y="474133"/>
                  <a:pt x="1841499" y="237066"/>
                  <a:pt x="2085622" y="0"/>
                </a:cubicBezTo>
              </a:path>
            </a:pathLst>
          </a:custGeom>
          <a:ln w="22225">
            <a:solidFill>
              <a:srgbClr val="00206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4" name="Freeform 33"/>
          <p:cNvSpPr/>
          <p:nvPr/>
        </p:nvSpPr>
        <p:spPr>
          <a:xfrm>
            <a:off x="2928938" y="4572000"/>
            <a:ext cx="593725" cy="863600"/>
          </a:xfrm>
          <a:custGeom>
            <a:avLst/>
            <a:gdLst>
              <a:gd name="connsiteX0" fmla="*/ 0 w 592666"/>
              <a:gd name="connsiteY0" fmla="*/ 863600 h 863600"/>
              <a:gd name="connsiteX1" fmla="*/ 592666 w 592666"/>
              <a:gd name="connsiteY1" fmla="*/ 0 h 86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92666" h="863600">
                <a:moveTo>
                  <a:pt x="0" y="863600"/>
                </a:moveTo>
                <a:lnTo>
                  <a:pt x="592666" y="0"/>
                </a:lnTo>
              </a:path>
            </a:pathLst>
          </a:custGeom>
          <a:ln w="22225">
            <a:solidFill>
              <a:srgbClr val="00206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5" name="Freeform 34"/>
          <p:cNvSpPr/>
          <p:nvPr/>
        </p:nvSpPr>
        <p:spPr>
          <a:xfrm>
            <a:off x="4284663" y="4538663"/>
            <a:ext cx="185737" cy="965200"/>
          </a:xfrm>
          <a:custGeom>
            <a:avLst/>
            <a:gdLst>
              <a:gd name="connsiteX0" fmla="*/ 186267 w 186267"/>
              <a:gd name="connsiteY0" fmla="*/ 965200 h 965200"/>
              <a:gd name="connsiteX1" fmla="*/ 0 w 186267"/>
              <a:gd name="connsiteY1" fmla="*/ 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6267" h="965200">
                <a:moveTo>
                  <a:pt x="186267" y="965200"/>
                </a:moveTo>
                <a:lnTo>
                  <a:pt x="0" y="0"/>
                </a:lnTo>
              </a:path>
            </a:pathLst>
          </a:custGeom>
          <a:ln w="22225">
            <a:solidFill>
              <a:srgbClr val="00206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6" name="Freeform 35"/>
          <p:cNvSpPr/>
          <p:nvPr/>
        </p:nvSpPr>
        <p:spPr>
          <a:xfrm>
            <a:off x="5011738" y="4554538"/>
            <a:ext cx="2289175" cy="863600"/>
          </a:xfrm>
          <a:custGeom>
            <a:avLst/>
            <a:gdLst>
              <a:gd name="connsiteX0" fmla="*/ 1320800 w 2288822"/>
              <a:gd name="connsiteY0" fmla="*/ 863600 h 863600"/>
              <a:gd name="connsiteX1" fmla="*/ 2184400 w 2288822"/>
              <a:gd name="connsiteY1" fmla="*/ 372533 h 863600"/>
              <a:gd name="connsiteX2" fmla="*/ 694266 w 2288822"/>
              <a:gd name="connsiteY2" fmla="*/ 575733 h 863600"/>
              <a:gd name="connsiteX3" fmla="*/ 0 w 2288822"/>
              <a:gd name="connsiteY3" fmla="*/ 0 h 86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8822" h="863600">
                <a:moveTo>
                  <a:pt x="1320800" y="863600"/>
                </a:moveTo>
                <a:cubicBezTo>
                  <a:pt x="1804811" y="642055"/>
                  <a:pt x="2288822" y="420511"/>
                  <a:pt x="2184400" y="372533"/>
                </a:cubicBezTo>
                <a:cubicBezTo>
                  <a:pt x="2079978" y="324555"/>
                  <a:pt x="1058333" y="637822"/>
                  <a:pt x="694266" y="575733"/>
                </a:cubicBezTo>
                <a:cubicBezTo>
                  <a:pt x="330199" y="513644"/>
                  <a:pt x="165099" y="256822"/>
                  <a:pt x="0" y="0"/>
                </a:cubicBezTo>
              </a:path>
            </a:pathLst>
          </a:custGeom>
          <a:ln w="22225">
            <a:solidFill>
              <a:srgbClr val="00206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7" name="Object 16"/>
          <p:cNvGraphicFramePr>
            <a:graphicFrameLocks noChangeAspect="1"/>
          </p:cNvGraphicFramePr>
          <p:nvPr/>
        </p:nvGraphicFramePr>
        <p:xfrm>
          <a:off x="1928813" y="1712913"/>
          <a:ext cx="1849437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2" imgW="965200" imgH="254000" progId="Equation.DSMT4">
                  <p:embed/>
                </p:oleObj>
              </mc:Choice>
              <mc:Fallback>
                <p:oleObj name="Equation" r:id="rId32" imgW="965200" imgH="254000" progId="Equation.DSMT4">
                  <p:embed/>
                  <p:pic>
                    <p:nvPicPr>
                      <p:cNvPr id="3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1712913"/>
                        <a:ext cx="1849437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17"/>
          <p:cNvGraphicFramePr>
            <a:graphicFrameLocks noChangeAspect="1"/>
          </p:cNvGraphicFramePr>
          <p:nvPr/>
        </p:nvGraphicFramePr>
        <p:xfrm>
          <a:off x="2279650" y="3235325"/>
          <a:ext cx="1824038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34" imgW="952087" imgH="253890" progId="Equation.DSMT4">
                  <p:embed/>
                </p:oleObj>
              </mc:Choice>
              <mc:Fallback>
                <p:oleObj name="Equation" r:id="rId34" imgW="952087" imgH="253890" progId="Equation.DSMT4">
                  <p:embed/>
                  <p:pic>
                    <p:nvPicPr>
                      <p:cNvPr id="3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3235325"/>
                        <a:ext cx="1824038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03" name="TextBox 38"/>
          <p:cNvSpPr txBox="1">
            <a:spLocks noChangeArrowheads="1"/>
          </p:cNvSpPr>
          <p:nvPr/>
        </p:nvSpPr>
        <p:spPr bwMode="auto">
          <a:xfrm>
            <a:off x="0" y="6611938"/>
            <a:ext cx="4022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sz="1000"/>
              <a:t>© Copyright All Rights Reserved Homework Depot </a:t>
            </a:r>
            <a:r>
              <a:rPr lang="en-CA" sz="1000">
                <a:hlinkClick r:id="rId36"/>
              </a:rPr>
              <a:t>www.BCMath.ca</a:t>
            </a:r>
            <a:r>
              <a:rPr lang="en-CA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1" grpId="0"/>
      <p:bldP spid="22" grpId="0"/>
      <p:bldP spid="23" grpId="0"/>
      <p:bldP spid="24" grpId="0"/>
      <p:bldP spid="26" grpId="0"/>
      <p:bldP spid="28" grpId="0"/>
      <p:bldP spid="30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7958138" cy="809625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/>
          <a:p>
            <a:pPr>
              <a:defRPr/>
            </a:pPr>
            <a:r>
              <a:rPr lang="en-CA" sz="26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Practice: Indicate the Transformation for each of the following equations</a:t>
            </a: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282575" y="1404938"/>
          <a:ext cx="1971675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1028254" imgH="253890" progId="Equation.DSMT4">
                  <p:embed/>
                </p:oleObj>
              </mc:Choice>
              <mc:Fallback>
                <p:oleObj name="Equation" r:id="rId4" imgW="1028254" imgH="253890" progId="Equation.DSMT4">
                  <p:embed/>
                  <p:pic>
                    <p:nvPicPr>
                      <p:cNvPr id="2355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" y="1404938"/>
                        <a:ext cx="1971675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2471738" y="1406525"/>
          <a:ext cx="1849437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965200" imgH="254000" progId="Equation.DSMT4">
                  <p:embed/>
                </p:oleObj>
              </mc:Choice>
              <mc:Fallback>
                <p:oleObj name="Equation" r:id="rId6" imgW="965200" imgH="254000" progId="Equation.DSMT4">
                  <p:embed/>
                  <p:pic>
                    <p:nvPicPr>
                      <p:cNvPr id="2355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1738" y="1406525"/>
                        <a:ext cx="1849437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152400" y="2860675"/>
          <a:ext cx="18018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939392" imgH="253890" progId="Equation.DSMT4">
                  <p:embed/>
                </p:oleObj>
              </mc:Choice>
              <mc:Fallback>
                <p:oleObj name="Equation" r:id="rId8" imgW="939392" imgH="253890" progId="Equation.DSMT4">
                  <p:embed/>
                  <p:pic>
                    <p:nvPicPr>
                      <p:cNvPr id="2355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860675"/>
                        <a:ext cx="1801813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2019300" y="2873375"/>
          <a:ext cx="23590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1231366" imgH="253890" progId="Equation.DSMT4">
                  <p:embed/>
                </p:oleObj>
              </mc:Choice>
              <mc:Fallback>
                <p:oleObj name="Equation" r:id="rId10" imgW="1231366" imgH="253890" progId="Equation.DSMT4">
                  <p:embed/>
                  <p:pic>
                    <p:nvPicPr>
                      <p:cNvPr id="2355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300" y="2873375"/>
                        <a:ext cx="235902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2478088" y="1382713"/>
          <a:ext cx="2141537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2" imgW="1117600" imgH="279400" progId="Equation.DSMT4">
                  <p:embed/>
                </p:oleObj>
              </mc:Choice>
              <mc:Fallback>
                <p:oleObj name="Equation" r:id="rId12" imgW="1117600" imgH="279400" progId="Equation.DSMT4">
                  <p:embed/>
                  <p:pic>
                    <p:nvPicPr>
                      <p:cNvPr id="1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8088" y="1382713"/>
                        <a:ext cx="2141537" cy="534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Oval 11"/>
          <p:cNvSpPr/>
          <p:nvPr/>
        </p:nvSpPr>
        <p:spPr>
          <a:xfrm>
            <a:off x="3332163" y="1416050"/>
            <a:ext cx="265112" cy="382588"/>
          </a:xfrm>
          <a:prstGeom prst="ellipse">
            <a:avLst/>
          </a:prstGeom>
          <a:noFill/>
          <a:ln w="34925">
            <a:solidFill>
              <a:srgbClr val="FF0000">
                <a:alpha val="8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3" name="Oval 12"/>
          <p:cNvSpPr/>
          <p:nvPr/>
        </p:nvSpPr>
        <p:spPr>
          <a:xfrm>
            <a:off x="4084638" y="1416050"/>
            <a:ext cx="265112" cy="382588"/>
          </a:xfrm>
          <a:prstGeom prst="ellipse">
            <a:avLst/>
          </a:prstGeom>
          <a:noFill/>
          <a:ln w="34925">
            <a:solidFill>
              <a:srgbClr val="0070C0">
                <a:alpha val="8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4" name="Object 9"/>
          <p:cNvGraphicFramePr>
            <a:graphicFrameLocks noChangeAspect="1"/>
          </p:cNvGraphicFramePr>
          <p:nvPr/>
        </p:nvGraphicFramePr>
        <p:xfrm>
          <a:off x="4602163" y="1320800"/>
          <a:ext cx="125888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4" imgW="532937" imgH="177646" progId="Equation.DSMT4">
                  <p:embed/>
                </p:oleObj>
              </mc:Choice>
              <mc:Fallback>
                <p:oleObj name="Equation" r:id="rId14" imgW="532937" imgH="177646" progId="Equation.DSMT4">
                  <p:embed/>
                  <p:pic>
                    <p:nvPicPr>
                      <p:cNvPr id="1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2163" y="1320800"/>
                        <a:ext cx="1258887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4595813" y="1963738"/>
          <a:ext cx="16192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6" imgW="685502" imgH="177723" progId="Equation.DSMT4">
                  <p:embed/>
                </p:oleObj>
              </mc:Choice>
              <mc:Fallback>
                <p:oleObj name="Equation" r:id="rId16" imgW="685502" imgH="177723" progId="Equation.DSMT4">
                  <p:embed/>
                  <p:pic>
                    <p:nvPicPr>
                      <p:cNvPr id="1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5813" y="1963738"/>
                        <a:ext cx="161925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961063" y="1320800"/>
            <a:ext cx="2941637" cy="430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dirty="0">
                <a:solidFill>
                  <a:srgbClr val="FF0000"/>
                </a:solidFill>
                <a:latin typeface="+mn-lt"/>
              </a:rPr>
              <a:t>H.C. by a factor of ½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18263" y="1846263"/>
            <a:ext cx="1836737" cy="768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dirty="0">
                <a:solidFill>
                  <a:srgbClr val="0070C0"/>
                </a:solidFill>
                <a:latin typeface="+mn-lt"/>
              </a:rPr>
              <a:t>H. Shifted 4 </a:t>
            </a:r>
            <a:br>
              <a:rPr lang="en-CA" sz="2200" dirty="0">
                <a:solidFill>
                  <a:srgbClr val="0070C0"/>
                </a:solidFill>
                <a:latin typeface="+mn-lt"/>
              </a:rPr>
            </a:br>
            <a:r>
              <a:rPr lang="en-CA" sz="2200" dirty="0">
                <a:solidFill>
                  <a:srgbClr val="0070C0"/>
                </a:solidFill>
                <a:latin typeface="+mn-lt"/>
              </a:rPr>
              <a:t>units Right</a:t>
            </a:r>
          </a:p>
        </p:txBody>
      </p:sp>
      <p:graphicFrame>
        <p:nvGraphicFramePr>
          <p:cNvPr id="18" name="Object 9"/>
          <p:cNvGraphicFramePr>
            <a:graphicFrameLocks noChangeAspect="1"/>
          </p:cNvGraphicFramePr>
          <p:nvPr/>
        </p:nvGraphicFramePr>
        <p:xfrm>
          <a:off x="2020888" y="2859088"/>
          <a:ext cx="2627312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8" imgW="1371600" imgH="304800" progId="Equation.DSMT4">
                  <p:embed/>
                </p:oleObj>
              </mc:Choice>
              <mc:Fallback>
                <p:oleObj name="Equation" r:id="rId18" imgW="1371600" imgH="304800" progId="Equation.DSMT4">
                  <p:embed/>
                  <p:pic>
                    <p:nvPicPr>
                      <p:cNvPr id="1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0888" y="2859088"/>
                        <a:ext cx="2627312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18"/>
          <p:cNvSpPr/>
          <p:nvPr/>
        </p:nvSpPr>
        <p:spPr>
          <a:xfrm>
            <a:off x="1463675" y="3570288"/>
            <a:ext cx="382588" cy="530225"/>
          </a:xfrm>
          <a:prstGeom prst="ellipse">
            <a:avLst/>
          </a:prstGeom>
          <a:noFill/>
          <a:ln w="34925">
            <a:solidFill>
              <a:srgbClr val="FF0000">
                <a:alpha val="8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" name="Oval 19"/>
          <p:cNvSpPr/>
          <p:nvPr/>
        </p:nvSpPr>
        <p:spPr>
          <a:xfrm>
            <a:off x="3140075" y="3571875"/>
            <a:ext cx="265113" cy="384175"/>
          </a:xfrm>
          <a:prstGeom prst="ellipse">
            <a:avLst/>
          </a:prstGeom>
          <a:noFill/>
          <a:ln w="34925">
            <a:solidFill>
              <a:srgbClr val="0070C0">
                <a:alpha val="8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1" name="Object 10"/>
          <p:cNvGraphicFramePr>
            <a:graphicFrameLocks noChangeAspect="1"/>
          </p:cNvGraphicFramePr>
          <p:nvPr/>
        </p:nvGraphicFramePr>
        <p:xfrm>
          <a:off x="493713" y="4271963"/>
          <a:ext cx="1379537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20" imgW="672808" imgH="241195" progId="Equation.DSMT4">
                  <p:embed/>
                </p:oleObj>
              </mc:Choice>
              <mc:Fallback>
                <p:oleObj name="Equation" r:id="rId20" imgW="672808" imgH="241195" progId="Equation.DSMT4">
                  <p:embed/>
                  <p:pic>
                    <p:nvPicPr>
                      <p:cNvPr id="2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4271963"/>
                        <a:ext cx="1379537" cy="493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1"/>
          <p:cNvGraphicFramePr>
            <a:graphicFrameLocks noChangeAspect="1"/>
          </p:cNvGraphicFramePr>
          <p:nvPr/>
        </p:nvGraphicFramePr>
        <p:xfrm>
          <a:off x="2535238" y="4357688"/>
          <a:ext cx="1068387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22" imgW="520248" imgH="177646" progId="Equation.DSMT4">
                  <p:embed/>
                </p:oleObj>
              </mc:Choice>
              <mc:Fallback>
                <p:oleObj name="Equation" r:id="rId22" imgW="520248" imgH="177646" progId="Equation.DSMT4">
                  <p:embed/>
                  <p:pic>
                    <p:nvPicPr>
                      <p:cNvPr id="2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5238" y="4357688"/>
                        <a:ext cx="1068387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63538" y="4851400"/>
            <a:ext cx="1617662" cy="76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sz="2200" dirty="0">
                <a:solidFill>
                  <a:srgbClr val="FF0000"/>
                </a:solidFill>
                <a:latin typeface="+mn-lt"/>
              </a:rPr>
              <a:t>V.E. by a </a:t>
            </a:r>
            <a:br>
              <a:rPr lang="en-CA" sz="2200" dirty="0">
                <a:solidFill>
                  <a:srgbClr val="FF0000"/>
                </a:solidFill>
                <a:latin typeface="+mn-lt"/>
              </a:rPr>
            </a:br>
            <a:r>
              <a:rPr lang="en-CA" sz="2200" dirty="0">
                <a:solidFill>
                  <a:srgbClr val="FF0000"/>
                </a:solidFill>
                <a:latin typeface="+mn-lt"/>
              </a:rPr>
              <a:t>factor of 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00263" y="4833938"/>
            <a:ext cx="1879600" cy="1446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sz="2200" dirty="0">
                <a:solidFill>
                  <a:srgbClr val="0070C0"/>
                </a:solidFill>
                <a:latin typeface="+mn-lt"/>
              </a:rPr>
              <a:t>Horizontal</a:t>
            </a:r>
          </a:p>
          <a:p>
            <a:pPr>
              <a:defRPr/>
            </a:pPr>
            <a:r>
              <a:rPr lang="en-CA" sz="2200" dirty="0">
                <a:solidFill>
                  <a:srgbClr val="0070C0"/>
                </a:solidFill>
                <a:latin typeface="+mn-lt"/>
              </a:rPr>
              <a:t>compression by a factor of 1/3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8613" y="5799138"/>
            <a:ext cx="1685925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sz="2200" dirty="0">
                <a:solidFill>
                  <a:srgbClr val="FF0000"/>
                </a:solidFill>
                <a:latin typeface="+mn-lt"/>
              </a:rPr>
              <a:t>Vertical </a:t>
            </a:r>
            <a:br>
              <a:rPr lang="en-CA" sz="2200" dirty="0">
                <a:solidFill>
                  <a:srgbClr val="FF0000"/>
                </a:solidFill>
                <a:latin typeface="+mn-lt"/>
              </a:rPr>
            </a:br>
            <a:r>
              <a:rPr lang="en-CA" sz="2200" dirty="0">
                <a:solidFill>
                  <a:srgbClr val="FF0000"/>
                </a:solidFill>
                <a:latin typeface="+mn-lt"/>
              </a:rPr>
              <a:t>Reflection!!</a:t>
            </a:r>
          </a:p>
        </p:txBody>
      </p:sp>
      <p:sp>
        <p:nvSpPr>
          <p:cNvPr id="26" name="Oval 25"/>
          <p:cNvSpPr/>
          <p:nvPr/>
        </p:nvSpPr>
        <p:spPr>
          <a:xfrm>
            <a:off x="3857625" y="3544888"/>
            <a:ext cx="347663" cy="412750"/>
          </a:xfrm>
          <a:prstGeom prst="ellipse">
            <a:avLst/>
          </a:prstGeom>
          <a:noFill/>
          <a:ln w="34925">
            <a:solidFill>
              <a:srgbClr val="FF0000">
                <a:alpha val="8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7" name="Oval 26"/>
          <p:cNvSpPr/>
          <p:nvPr/>
        </p:nvSpPr>
        <p:spPr>
          <a:xfrm>
            <a:off x="2336800" y="3586163"/>
            <a:ext cx="265113" cy="382587"/>
          </a:xfrm>
          <a:prstGeom prst="ellipse">
            <a:avLst/>
          </a:prstGeom>
          <a:noFill/>
          <a:ln w="34925">
            <a:solidFill>
              <a:srgbClr val="0070C0">
                <a:alpha val="8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8" name="Object 12"/>
          <p:cNvGraphicFramePr>
            <a:graphicFrameLocks noChangeAspect="1"/>
          </p:cNvGraphicFramePr>
          <p:nvPr/>
        </p:nvGraphicFramePr>
        <p:xfrm>
          <a:off x="4252913" y="4352925"/>
          <a:ext cx="1379537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24" imgW="672516" imgH="177646" progId="Equation.DSMT4">
                  <p:embed/>
                </p:oleObj>
              </mc:Choice>
              <mc:Fallback>
                <p:oleObj name="Equation" r:id="rId24" imgW="672516" imgH="177646" progId="Equation.DSMT4">
                  <p:embed/>
                  <p:pic>
                    <p:nvPicPr>
                      <p:cNvPr id="2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2913" y="4352925"/>
                        <a:ext cx="1379537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3"/>
          <p:cNvGraphicFramePr>
            <a:graphicFrameLocks noChangeAspect="1"/>
          </p:cNvGraphicFramePr>
          <p:nvPr/>
        </p:nvGraphicFramePr>
        <p:xfrm>
          <a:off x="6248400" y="4367213"/>
          <a:ext cx="14319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26" imgW="698197" imgH="203112" progId="Equation.DSMT4">
                  <p:embed/>
                </p:oleObj>
              </mc:Choice>
              <mc:Fallback>
                <p:oleObj name="Equation" r:id="rId26" imgW="698197" imgH="203112" progId="Equation.DSMT4">
                  <p:embed/>
                  <p:pic>
                    <p:nvPicPr>
                      <p:cNvPr id="2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367213"/>
                        <a:ext cx="1431925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4216400" y="4867275"/>
            <a:ext cx="1592263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sz="2200" dirty="0">
                <a:solidFill>
                  <a:srgbClr val="FF0000"/>
                </a:solidFill>
                <a:latin typeface="+mn-lt"/>
              </a:rPr>
              <a:t>Horizontal</a:t>
            </a:r>
          </a:p>
          <a:p>
            <a:pPr>
              <a:defRPr/>
            </a:pPr>
            <a:r>
              <a:rPr lang="en-CA" sz="2200" dirty="0">
                <a:solidFill>
                  <a:srgbClr val="FF0000"/>
                </a:solidFill>
                <a:latin typeface="+mn-lt"/>
              </a:rPr>
              <a:t>Shift of 3 </a:t>
            </a:r>
            <a:br>
              <a:rPr lang="en-CA" sz="2200" dirty="0">
                <a:solidFill>
                  <a:srgbClr val="FF0000"/>
                </a:solidFill>
                <a:latin typeface="+mn-lt"/>
              </a:rPr>
            </a:br>
            <a:r>
              <a:rPr lang="en-CA" sz="2200" dirty="0">
                <a:solidFill>
                  <a:srgbClr val="FF0000"/>
                </a:solidFill>
                <a:latin typeface="+mn-lt"/>
              </a:rPr>
              <a:t>units right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248400" y="4800600"/>
            <a:ext cx="1998663" cy="76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sz="2200" dirty="0">
                <a:solidFill>
                  <a:srgbClr val="0070C0"/>
                </a:solidFill>
                <a:latin typeface="+mn-lt"/>
              </a:rPr>
              <a:t>Vertical Shift</a:t>
            </a:r>
          </a:p>
          <a:p>
            <a:pPr>
              <a:defRPr/>
            </a:pPr>
            <a:r>
              <a:rPr lang="en-CA" sz="2200" dirty="0">
                <a:solidFill>
                  <a:srgbClr val="0070C0"/>
                </a:solidFill>
                <a:latin typeface="+mn-lt"/>
              </a:rPr>
              <a:t>of 2 units up</a:t>
            </a:r>
          </a:p>
        </p:txBody>
      </p:sp>
      <p:graphicFrame>
        <p:nvGraphicFramePr>
          <p:cNvPr id="32" name="Object 14"/>
          <p:cNvGraphicFramePr>
            <a:graphicFrameLocks noChangeAspect="1"/>
          </p:cNvGraphicFramePr>
          <p:nvPr/>
        </p:nvGraphicFramePr>
        <p:xfrm>
          <a:off x="2014538" y="3476625"/>
          <a:ext cx="26035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28" imgW="1358310" imgH="304668" progId="Equation.DSMT4">
                  <p:embed/>
                </p:oleObj>
              </mc:Choice>
              <mc:Fallback>
                <p:oleObj name="Equation" r:id="rId28" imgW="1358310" imgH="304668" progId="Equation.DSMT4">
                  <p:embed/>
                  <p:pic>
                    <p:nvPicPr>
                      <p:cNvPr id="3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4538" y="3476625"/>
                        <a:ext cx="26035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15"/>
          <p:cNvGraphicFramePr>
            <a:graphicFrameLocks noChangeAspect="1"/>
          </p:cNvGraphicFramePr>
          <p:nvPr/>
        </p:nvGraphicFramePr>
        <p:xfrm>
          <a:off x="1492250" y="3473450"/>
          <a:ext cx="279876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30" imgW="1459866" imgH="304668" progId="Equation.DSMT4">
                  <p:embed/>
                </p:oleObj>
              </mc:Choice>
              <mc:Fallback>
                <p:oleObj name="Equation" r:id="rId30" imgW="1459866" imgH="304668" progId="Equation.DSMT4">
                  <p:embed/>
                  <p:pic>
                    <p:nvPicPr>
                      <p:cNvPr id="3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0" y="3473450"/>
                        <a:ext cx="2798763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8" name="TextBox 33"/>
          <p:cNvSpPr txBox="1">
            <a:spLocks noChangeArrowheads="1"/>
          </p:cNvSpPr>
          <p:nvPr/>
        </p:nvSpPr>
        <p:spPr bwMode="auto">
          <a:xfrm>
            <a:off x="0" y="6611938"/>
            <a:ext cx="4022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sz="1000"/>
              <a:t>© Copyright All Rights Reserved Homework Depot </a:t>
            </a:r>
            <a:r>
              <a:rPr lang="en-CA" sz="1000">
                <a:hlinkClick r:id="rId32"/>
              </a:rPr>
              <a:t>www.BCMath.ca</a:t>
            </a:r>
            <a:r>
              <a:rPr lang="en-CA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/>
      <p:bldP spid="17" grpId="0"/>
      <p:bldP spid="19" grpId="0" animBg="1"/>
      <p:bldP spid="20" grpId="0" animBg="1"/>
      <p:bldP spid="23" grpId="0"/>
      <p:bldP spid="24" grpId="0"/>
      <p:bldP spid="25" grpId="0"/>
      <p:bldP spid="26" grpId="0" animBg="1"/>
      <p:bldP spid="27" grpId="0" animBg="1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sz="quarter" idx="1"/>
          </p:nvPr>
        </p:nvSpPr>
        <p:spPr>
          <a:xfrm>
            <a:off x="231775" y="231775"/>
            <a:ext cx="8339138" cy="7762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CA"/>
              <a:t>Ex: Given that the coordinates </a:t>
            </a:r>
            <a:r>
              <a:rPr lang="en-CA" i="1"/>
              <a:t>(a,b)</a:t>
            </a:r>
            <a:r>
              <a:rPr lang="en-CA"/>
              <a:t> is on the original function, find the coordinates after the transformation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3727450" y="914400"/>
          <a:ext cx="23399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1104900" imgH="431800" progId="Equation.DSMT4">
                  <p:embed/>
                </p:oleObj>
              </mc:Choice>
              <mc:Fallback>
                <p:oleObj name="Equation" r:id="rId4" imgW="1104900" imgH="431800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7450" y="914400"/>
                        <a:ext cx="233997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279400" y="2835275"/>
          <a:ext cx="131445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558558" imgH="203112" progId="Equation.DSMT4">
                  <p:embed/>
                </p:oleObj>
              </mc:Choice>
              <mc:Fallback>
                <p:oleObj name="Equation" r:id="rId6" imgW="558558" imgH="203112" progId="Equation.DSMT4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00" y="2835275"/>
                        <a:ext cx="1314450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320675" y="3978275"/>
          <a:ext cx="125571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532937" imgH="177646" progId="Equation.DSMT4">
                  <p:embed/>
                </p:oleObj>
              </mc:Choice>
              <mc:Fallback>
                <p:oleObj name="Equation" r:id="rId8" imgW="532937" imgH="177646" progId="Equation.DSMT4">
                  <p:embed/>
                  <p:pic>
                    <p:nvPicPr>
                      <p:cNvPr id="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" y="3978275"/>
                        <a:ext cx="1255713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293688" y="5153025"/>
          <a:ext cx="164465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0" imgW="698197" imgH="203112" progId="Equation.DSMT4">
                  <p:embed/>
                </p:oleObj>
              </mc:Choice>
              <mc:Fallback>
                <p:oleObj name="Equation" r:id="rId10" imgW="698197" imgH="203112" progId="Equation.DSMT4">
                  <p:embed/>
                  <p:pic>
                    <p:nvPicPr>
                      <p:cNvPr id="1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8" y="5153025"/>
                        <a:ext cx="1644650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138363" y="2789238"/>
            <a:ext cx="2909887" cy="431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dirty="0">
                <a:latin typeface="+mn-lt"/>
              </a:rPr>
              <a:t>V.C. by a factor of ½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51063" y="3965575"/>
            <a:ext cx="2943225" cy="430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dirty="0">
                <a:latin typeface="+mn-lt"/>
              </a:rPr>
              <a:t>H.C. by a factor of ½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95513" y="5140325"/>
            <a:ext cx="2903537" cy="430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dirty="0">
                <a:latin typeface="+mn-lt"/>
              </a:rPr>
              <a:t>V. Shift of 4 units up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51063" y="3175000"/>
            <a:ext cx="4479925" cy="430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dirty="0">
                <a:latin typeface="+mn-lt"/>
              </a:rPr>
              <a:t>Multiply all y-coordinates by ½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49475" y="4349750"/>
            <a:ext cx="4478338" cy="430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dirty="0">
                <a:latin typeface="+mn-lt"/>
              </a:rPr>
              <a:t>Multiply all x-coordinates by ½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24088" y="5586413"/>
            <a:ext cx="4257675" cy="431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dirty="0">
                <a:latin typeface="+mn-lt"/>
              </a:rPr>
              <a:t>Add 4 units to all y-coordinates</a:t>
            </a:r>
          </a:p>
        </p:txBody>
      </p:sp>
      <p:graphicFrame>
        <p:nvGraphicFramePr>
          <p:cNvPr id="17" name="Object 6"/>
          <p:cNvGraphicFramePr>
            <a:graphicFrameLocks noChangeAspect="1"/>
          </p:cNvGraphicFramePr>
          <p:nvPr/>
        </p:nvGraphicFramePr>
        <p:xfrm>
          <a:off x="6948488" y="1997075"/>
          <a:ext cx="9271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2" imgW="393529" imgH="253890" progId="Equation.DSMT4">
                  <p:embed/>
                </p:oleObj>
              </mc:Choice>
              <mc:Fallback>
                <p:oleObj name="Equation" r:id="rId12" imgW="393529" imgH="253890" progId="Equation.DSMT4">
                  <p:embed/>
                  <p:pic>
                    <p:nvPicPr>
                      <p:cNvPr id="1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1997075"/>
                        <a:ext cx="927100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7"/>
          <p:cNvGraphicFramePr>
            <a:graphicFrameLocks noChangeAspect="1"/>
          </p:cNvGraphicFramePr>
          <p:nvPr/>
        </p:nvGraphicFramePr>
        <p:xfrm>
          <a:off x="6842125" y="3003550"/>
          <a:ext cx="1165225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4" imgW="494870" imgH="266469" progId="Equation.DSMT4">
                  <p:embed/>
                </p:oleObj>
              </mc:Choice>
              <mc:Fallback>
                <p:oleObj name="Equation" r:id="rId14" imgW="494870" imgH="266469" progId="Equation.DSMT4">
                  <p:embed/>
                  <p:pic>
                    <p:nvPicPr>
                      <p:cNvPr id="1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25" y="3003550"/>
                        <a:ext cx="1165225" cy="630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8"/>
          <p:cNvGraphicFramePr>
            <a:graphicFrameLocks noChangeAspect="1"/>
          </p:cNvGraphicFramePr>
          <p:nvPr/>
        </p:nvGraphicFramePr>
        <p:xfrm>
          <a:off x="6657975" y="4040188"/>
          <a:ext cx="1403350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6" imgW="596641" imgH="266584" progId="Equation.DSMT4">
                  <p:embed/>
                </p:oleObj>
              </mc:Choice>
              <mc:Fallback>
                <p:oleObj name="Equation" r:id="rId16" imgW="596641" imgH="266584" progId="Equation.DSMT4">
                  <p:embed/>
                  <p:pic>
                    <p:nvPicPr>
                      <p:cNvPr id="1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7975" y="4040188"/>
                        <a:ext cx="1403350" cy="630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9"/>
          <p:cNvGraphicFramePr>
            <a:graphicFrameLocks noChangeAspect="1"/>
          </p:cNvGraphicFramePr>
          <p:nvPr/>
        </p:nvGraphicFramePr>
        <p:xfrm>
          <a:off x="6688138" y="5186363"/>
          <a:ext cx="1941512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8" imgW="825142" imgH="266584" progId="Equation.DSMT4">
                  <p:embed/>
                </p:oleObj>
              </mc:Choice>
              <mc:Fallback>
                <p:oleObj name="Equation" r:id="rId18" imgW="825142" imgH="266584" progId="Equation.DSMT4">
                  <p:embed/>
                  <p:pic>
                    <p:nvPicPr>
                      <p:cNvPr id="2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8138" y="5186363"/>
                        <a:ext cx="1941512" cy="630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0"/>
          <p:cNvGraphicFramePr>
            <a:graphicFrameLocks noChangeAspect="1"/>
          </p:cNvGraphicFramePr>
          <p:nvPr/>
        </p:nvGraphicFramePr>
        <p:xfrm>
          <a:off x="3243263" y="912813"/>
          <a:ext cx="231298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20" imgW="1091726" imgH="431613" progId="Equation.DSMT4">
                  <p:embed/>
                </p:oleObj>
              </mc:Choice>
              <mc:Fallback>
                <p:oleObj name="Equation" r:id="rId20" imgW="1091726" imgH="431613" progId="Equation.DSMT4">
                  <p:embed/>
                  <p:pic>
                    <p:nvPicPr>
                      <p:cNvPr id="2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3263" y="912813"/>
                        <a:ext cx="2312987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1"/>
          <p:cNvGraphicFramePr>
            <a:graphicFrameLocks noChangeAspect="1"/>
          </p:cNvGraphicFramePr>
          <p:nvPr/>
        </p:nvGraphicFramePr>
        <p:xfrm>
          <a:off x="2757488" y="1114425"/>
          <a:ext cx="2528887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22" imgW="1193800" imgH="254000" progId="Equation.DSMT4">
                  <p:embed/>
                </p:oleObj>
              </mc:Choice>
              <mc:Fallback>
                <p:oleObj name="Equation" r:id="rId22" imgW="1193800" imgH="254000" progId="Equation.DSMT4">
                  <p:embed/>
                  <p:pic>
                    <p:nvPicPr>
                      <p:cNvPr id="2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7488" y="1114425"/>
                        <a:ext cx="2528887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/>
          <p:nvPr/>
        </p:nvSpPr>
        <p:spPr>
          <a:xfrm>
            <a:off x="2649538" y="1090613"/>
            <a:ext cx="434975" cy="552450"/>
          </a:xfrm>
          <a:prstGeom prst="ellipse">
            <a:avLst/>
          </a:prstGeom>
          <a:noFill/>
          <a:ln w="34925">
            <a:solidFill>
              <a:srgbClr val="FF0000">
                <a:alpha val="8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" name="Oval 5"/>
          <p:cNvSpPr/>
          <p:nvPr/>
        </p:nvSpPr>
        <p:spPr>
          <a:xfrm>
            <a:off x="4678363" y="1089025"/>
            <a:ext cx="280987" cy="569913"/>
          </a:xfrm>
          <a:prstGeom prst="ellipse">
            <a:avLst/>
          </a:prstGeom>
          <a:noFill/>
          <a:ln w="34925">
            <a:solidFill>
              <a:srgbClr val="FF0000">
                <a:alpha val="8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3621088" y="1117600"/>
            <a:ext cx="282575" cy="569913"/>
          </a:xfrm>
          <a:prstGeom prst="ellipse">
            <a:avLst/>
          </a:prstGeom>
          <a:noFill/>
          <a:ln w="34925">
            <a:solidFill>
              <a:srgbClr val="FF0000">
                <a:alpha val="8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3" name="TextBox 22"/>
          <p:cNvSpPr txBox="1"/>
          <p:nvPr/>
        </p:nvSpPr>
        <p:spPr>
          <a:xfrm>
            <a:off x="4213225" y="2058988"/>
            <a:ext cx="2601913" cy="4302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dirty="0">
                <a:latin typeface="+mn-lt"/>
              </a:rPr>
              <a:t>Initial Coordinate:</a:t>
            </a:r>
          </a:p>
        </p:txBody>
      </p:sp>
      <p:graphicFrame>
        <p:nvGraphicFramePr>
          <p:cNvPr id="13335" name="Object 12"/>
          <p:cNvGraphicFramePr>
            <a:graphicFrameLocks noChangeAspect="1"/>
          </p:cNvGraphicFramePr>
          <p:nvPr/>
        </p:nvGraphicFramePr>
        <p:xfrm>
          <a:off x="701675" y="1106488"/>
          <a:ext cx="1952625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24" imgW="850531" imgH="253890" progId="Equation.DSMT4">
                  <p:embed/>
                </p:oleObj>
              </mc:Choice>
              <mc:Fallback>
                <p:oleObj name="Equation" r:id="rId24" imgW="850531" imgH="253890" progId="Equation.DSMT4">
                  <p:embed/>
                  <p:pic>
                    <p:nvPicPr>
                      <p:cNvPr id="13335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1106488"/>
                        <a:ext cx="1952625" cy="582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6" name="TextBox 23"/>
          <p:cNvSpPr txBox="1">
            <a:spLocks noChangeArrowheads="1"/>
          </p:cNvSpPr>
          <p:nvPr/>
        </p:nvSpPr>
        <p:spPr bwMode="auto">
          <a:xfrm>
            <a:off x="0" y="6611938"/>
            <a:ext cx="4022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sz="1000"/>
              <a:t>© Copyright All Rights Reserved Homework Depot </a:t>
            </a:r>
            <a:r>
              <a:rPr lang="en-CA" sz="1000">
                <a:hlinkClick r:id="rId26"/>
              </a:rPr>
              <a:t>www.BCMath.ca</a:t>
            </a:r>
            <a:r>
              <a:rPr lang="en-CA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5" grpId="0" animBg="1"/>
      <p:bldP spid="6" grpId="0" animBg="1"/>
      <p:bldP spid="7" grpId="0" animBg="1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EC493-5350-4095-9E9E-13E5C1D31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72029"/>
          </a:xfrm>
        </p:spPr>
        <p:txBody>
          <a:bodyPr/>
          <a:lstStyle/>
          <a:p>
            <a:r>
              <a:rPr lang="en-CA" dirty="0"/>
              <a:t>iii) Order of Transformations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AD044A-B26B-4785-ADA6-9844065BA3C7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72719" y="916094"/>
                <a:ext cx="9018693" cy="2226733"/>
              </a:xfrm>
            </p:spPr>
            <p:txBody>
              <a:bodyPr/>
              <a:lstStyle/>
              <a:p>
                <a:r>
                  <a:rPr lang="en-CA" dirty="0"/>
                  <a:t>In general most transformations with the formula </a:t>
                </a:r>
                <a:br>
                  <a:rPr lang="en-CA" dirty="0"/>
                </a:b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𝐴𝑓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CA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CA" dirty="0"/>
                  <a:t>occur from the left to right A,B, C, D</a:t>
                </a:r>
              </a:p>
              <a:p>
                <a:r>
                  <a:rPr lang="en-CA" dirty="0"/>
                  <a:t>However, we don’t always need to follow this order</a:t>
                </a:r>
              </a:p>
              <a:p>
                <a:r>
                  <a:rPr lang="en-CA" dirty="0"/>
                  <a:t>For instance, the following two formulas are the same but have a different sequence in transformation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AD044A-B26B-4785-ADA6-9844065BA3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72719" y="916094"/>
                <a:ext cx="9018693" cy="2226733"/>
              </a:xfrm>
              <a:blipFill>
                <a:blip r:embed="rId4"/>
                <a:stretch>
                  <a:fillRect l="-270" t="-218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EFA882E-D337-4E63-BF91-A1E3632C3C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8184003"/>
              </p:ext>
            </p:extLst>
          </p:nvPr>
        </p:nvGraphicFramePr>
        <p:xfrm>
          <a:off x="350838" y="3098800"/>
          <a:ext cx="2703512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5" imgW="1676160" imgH="253800" progId="Equation.DSMT4">
                  <p:embed/>
                </p:oleObj>
              </mc:Choice>
              <mc:Fallback>
                <p:oleObj name="Equation" r:id="rId5" imgW="1676160" imgH="2538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FEFA882E-D337-4E63-BF91-A1E3632C3C9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0838" y="3098800"/>
                        <a:ext cx="2703512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1456536-BC74-4442-ADDC-272FA8B569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437158"/>
              </p:ext>
            </p:extLst>
          </p:nvPr>
        </p:nvGraphicFramePr>
        <p:xfrm>
          <a:off x="5331034" y="3114250"/>
          <a:ext cx="29083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7" imgW="1803240" imgH="253800" progId="Equation.DSMT4">
                  <p:embed/>
                </p:oleObj>
              </mc:Choice>
              <mc:Fallback>
                <p:oleObj name="Equation" r:id="rId7" imgW="1803240" imgH="253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21456536-BC74-4442-ADDC-272FA8B5692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31034" y="3114250"/>
                        <a:ext cx="2908300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099D779-3275-4FE1-A28C-18736A3C4C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1584449"/>
              </p:ext>
            </p:extLst>
          </p:nvPr>
        </p:nvGraphicFramePr>
        <p:xfrm>
          <a:off x="457200" y="3523825"/>
          <a:ext cx="2703512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9" imgW="1676160" imgH="253800" progId="Equation.DSMT4">
                  <p:embed/>
                </p:oleObj>
              </mc:Choice>
              <mc:Fallback>
                <p:oleObj name="Equation" r:id="rId9" imgW="1676160" imgH="253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099D779-3275-4FE1-A28C-18736A3C4C8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7200" y="3523825"/>
                        <a:ext cx="2703512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D7AA3FB-8F18-45D4-87C9-1910D496F558}"/>
              </a:ext>
            </a:extLst>
          </p:cNvPr>
          <p:cNvSpPr txBox="1"/>
          <p:nvPr/>
        </p:nvSpPr>
        <p:spPr>
          <a:xfrm>
            <a:off x="679308" y="3910154"/>
            <a:ext cx="3006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Horizontal Reflection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DC87393-A7E9-4BAF-A9B6-C5FF724BDA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0824859"/>
              </p:ext>
            </p:extLst>
          </p:nvPr>
        </p:nvGraphicFramePr>
        <p:xfrm>
          <a:off x="350838" y="4243820"/>
          <a:ext cx="34417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11" imgW="2133360" imgH="253800" progId="Equation.DSMT4">
                  <p:embed/>
                </p:oleObj>
              </mc:Choice>
              <mc:Fallback>
                <p:oleObj name="Equation" r:id="rId11" imgW="2133360" imgH="2538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FDC87393-A7E9-4BAF-A9B6-C5FF724BDA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50838" y="4243820"/>
                        <a:ext cx="3441700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1A15D3E-604B-4A78-9A35-235880326F17}"/>
              </a:ext>
            </a:extLst>
          </p:cNvPr>
          <p:cNvSpPr txBox="1"/>
          <p:nvPr/>
        </p:nvSpPr>
        <p:spPr>
          <a:xfrm>
            <a:off x="693162" y="4616733"/>
            <a:ext cx="3006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Horizontal Shift 3 right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BD131F6B-F4F7-402D-AA93-8018CA226B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504058"/>
              </p:ext>
            </p:extLst>
          </p:nvPr>
        </p:nvGraphicFramePr>
        <p:xfrm>
          <a:off x="4995863" y="3667125"/>
          <a:ext cx="2887662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3" imgW="1790640" imgH="253800" progId="Equation.DSMT4">
                  <p:embed/>
                </p:oleObj>
              </mc:Choice>
              <mc:Fallback>
                <p:oleObj name="Equation" r:id="rId13" imgW="1790640" imgH="2538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BD131F6B-F4F7-402D-AA93-8018CA226B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995863" y="3667125"/>
                        <a:ext cx="2887662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2A047DF-6D1B-474D-8529-839A107BD6A5}"/>
              </a:ext>
            </a:extLst>
          </p:cNvPr>
          <p:cNvSpPr txBox="1"/>
          <p:nvPr/>
        </p:nvSpPr>
        <p:spPr>
          <a:xfrm>
            <a:off x="5309899" y="4053814"/>
            <a:ext cx="3006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Horizontal Shift 3 Left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822CD870-D7F4-4FD8-A51F-E5691DEE8E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289290"/>
              </p:ext>
            </p:extLst>
          </p:nvPr>
        </p:nvGraphicFramePr>
        <p:xfrm>
          <a:off x="5002213" y="4387850"/>
          <a:ext cx="340042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5" imgW="2108160" imgH="253800" progId="Equation.DSMT4">
                  <p:embed/>
                </p:oleObj>
              </mc:Choice>
              <mc:Fallback>
                <p:oleObj name="Equation" r:id="rId15" imgW="2108160" imgH="25380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822CD870-D7F4-4FD8-A51F-E5691DEE8E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002213" y="4387850"/>
                        <a:ext cx="3400425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48B55DA3-916F-4C1D-863E-AA8906137D81}"/>
              </a:ext>
            </a:extLst>
          </p:cNvPr>
          <p:cNvSpPr txBox="1"/>
          <p:nvPr/>
        </p:nvSpPr>
        <p:spPr>
          <a:xfrm>
            <a:off x="5323753" y="4760393"/>
            <a:ext cx="3006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Horizontal Reflection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ECC13D6-9E2B-4FAD-B04B-AED4465C213A}"/>
              </a:ext>
            </a:extLst>
          </p:cNvPr>
          <p:cNvSpPr txBox="1">
            <a:spLocks/>
          </p:cNvSpPr>
          <p:nvPr/>
        </p:nvSpPr>
        <p:spPr bwMode="auto">
          <a:xfrm>
            <a:off x="172719" y="5090107"/>
            <a:ext cx="9018693" cy="1173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The order of the transformation doesn’t matter as long as the final formula suits what you want! </a:t>
            </a:r>
          </a:p>
        </p:txBody>
      </p:sp>
    </p:spTree>
    <p:extLst>
      <p:ext uri="{BB962C8B-B14F-4D97-AF65-F5344CB8AC3E}">
        <p14:creationId xmlns:p14="http://schemas.microsoft.com/office/powerpoint/2010/main" val="15231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AF74E93-0D24-4842-9053-ABD069A727CA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57387" y="284480"/>
                <a:ext cx="8649546" cy="9144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CA" dirty="0"/>
                  <a:t>Suppose the function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CA" dirty="0"/>
                  <a:t> was transformed to </a:t>
                </a:r>
                <a:br>
                  <a:rPr lang="en-CA" dirty="0"/>
                </a:b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(−2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+4)</m:t>
                    </m:r>
                  </m:oMath>
                </a14:m>
                <a:r>
                  <a:rPr lang="en-CA" dirty="0"/>
                  <a:t>, what transformations were required? 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AF74E93-0D24-4842-9053-ABD069A727C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57387" y="284480"/>
                <a:ext cx="8649546" cy="914400"/>
              </a:xfrm>
              <a:blipFill>
                <a:blip r:embed="rId3"/>
                <a:stretch>
                  <a:fillRect l="-1057" t="-5333" b="-533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64A7295-156B-4625-863A-494FAF6820E2}"/>
              </a:ext>
            </a:extLst>
          </p:cNvPr>
          <p:cNvSpPr txBox="1">
            <a:spLocks/>
          </p:cNvSpPr>
          <p:nvPr/>
        </p:nvSpPr>
        <p:spPr bwMode="auto">
          <a:xfrm>
            <a:off x="172720" y="1330960"/>
            <a:ext cx="8649546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2200" dirty="0"/>
              <a:t>a) 1</a:t>
            </a:r>
            <a:r>
              <a:rPr lang="en-CA" sz="2200" baseline="30000" dirty="0"/>
              <a:t>st</a:t>
            </a:r>
            <a:r>
              <a:rPr lang="en-CA" sz="2200" dirty="0"/>
              <a:t>: Horizontal Reflection &amp; Compression by factor of ½</a:t>
            </a:r>
          </a:p>
          <a:p>
            <a:pPr marL="0" indent="0">
              <a:buFont typeface="Wingdings" pitchFamily="2" charset="2"/>
              <a:buNone/>
            </a:pPr>
            <a:r>
              <a:rPr lang="en-CA" sz="2200" dirty="0"/>
              <a:t>    2</a:t>
            </a:r>
            <a:r>
              <a:rPr lang="en-CA" sz="2200" baseline="30000" dirty="0"/>
              <a:t>nd</a:t>
            </a:r>
            <a:r>
              <a:rPr lang="en-CA" sz="2200" dirty="0"/>
              <a:t>: Horizontal shift of 4 units right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DA33ED6-52F8-4DC4-84CD-6E8238ED863F}"/>
              </a:ext>
            </a:extLst>
          </p:cNvPr>
          <p:cNvSpPr txBox="1">
            <a:spLocks/>
          </p:cNvSpPr>
          <p:nvPr/>
        </p:nvSpPr>
        <p:spPr bwMode="auto">
          <a:xfrm>
            <a:off x="172720" y="2296160"/>
            <a:ext cx="842264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2200" dirty="0"/>
              <a:t>b) 1</a:t>
            </a:r>
            <a:r>
              <a:rPr lang="en-CA" sz="2200" baseline="30000" dirty="0"/>
              <a:t>st</a:t>
            </a:r>
            <a:r>
              <a:rPr lang="en-CA" sz="2200" dirty="0"/>
              <a:t>: Horizontal Reflection &amp; Compression by factor of</a:t>
            </a:r>
          </a:p>
          <a:p>
            <a:pPr marL="0" indent="0">
              <a:buFont typeface="Wingdings" pitchFamily="2" charset="2"/>
              <a:buNone/>
            </a:pPr>
            <a:r>
              <a:rPr lang="en-CA" sz="2200" dirty="0"/>
              <a:t>    2</a:t>
            </a:r>
            <a:r>
              <a:rPr lang="en-CA" sz="2200" baseline="30000" dirty="0"/>
              <a:t>nd</a:t>
            </a:r>
            <a:r>
              <a:rPr lang="en-CA" sz="2200" dirty="0"/>
              <a:t>: Horizontal shift of 4 units left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E745483-EF64-48CF-985E-68DFB28ECA91}"/>
              </a:ext>
            </a:extLst>
          </p:cNvPr>
          <p:cNvSpPr txBox="1">
            <a:spLocks/>
          </p:cNvSpPr>
          <p:nvPr/>
        </p:nvSpPr>
        <p:spPr bwMode="auto">
          <a:xfrm>
            <a:off x="152400" y="3261360"/>
            <a:ext cx="8422639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2200" dirty="0"/>
              <a:t>c) 1</a:t>
            </a:r>
            <a:r>
              <a:rPr lang="en-CA" sz="2200" baseline="30000" dirty="0"/>
              <a:t>st</a:t>
            </a:r>
            <a:r>
              <a:rPr lang="en-CA" sz="2200" dirty="0"/>
              <a:t>: Horizontal Reflection &amp; Compression by factor of ½</a:t>
            </a:r>
          </a:p>
          <a:p>
            <a:pPr marL="0" indent="0">
              <a:buFont typeface="Wingdings" pitchFamily="2" charset="2"/>
              <a:buNone/>
            </a:pPr>
            <a:r>
              <a:rPr lang="en-CA" sz="2200" dirty="0"/>
              <a:t>    2</a:t>
            </a:r>
            <a:r>
              <a:rPr lang="en-CA" sz="2200" baseline="30000" dirty="0"/>
              <a:t>nd</a:t>
            </a:r>
            <a:r>
              <a:rPr lang="en-CA" sz="2200" dirty="0"/>
              <a:t>: Horizontal shift of 2 units right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E708921-A925-48E3-81CB-402A24716043}"/>
              </a:ext>
            </a:extLst>
          </p:cNvPr>
          <p:cNvSpPr txBox="1">
            <a:spLocks/>
          </p:cNvSpPr>
          <p:nvPr/>
        </p:nvSpPr>
        <p:spPr bwMode="auto">
          <a:xfrm>
            <a:off x="172720" y="4226560"/>
            <a:ext cx="830072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2200" dirty="0"/>
              <a:t>d) 1</a:t>
            </a:r>
            <a:r>
              <a:rPr lang="en-CA" sz="2200" baseline="30000" dirty="0"/>
              <a:t>st</a:t>
            </a:r>
            <a:r>
              <a:rPr lang="en-CA" sz="2200" dirty="0"/>
              <a:t>: Horizontal shift of 4 units left</a:t>
            </a:r>
          </a:p>
          <a:p>
            <a:pPr marL="0" indent="0">
              <a:buNone/>
            </a:pPr>
            <a:r>
              <a:rPr lang="en-CA" sz="2200" dirty="0"/>
              <a:t>    2</a:t>
            </a:r>
            <a:r>
              <a:rPr lang="en-CA" sz="2200" baseline="30000" dirty="0"/>
              <a:t>nd</a:t>
            </a:r>
            <a:r>
              <a:rPr lang="en-CA" sz="2200" dirty="0"/>
              <a:t>: Horizontal Reflection &amp; Compression by ½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868AD34-EB03-486F-9CFA-F7AE40785C64}"/>
              </a:ext>
            </a:extLst>
          </p:cNvPr>
          <p:cNvSpPr txBox="1">
            <a:spLocks/>
          </p:cNvSpPr>
          <p:nvPr/>
        </p:nvSpPr>
        <p:spPr bwMode="auto">
          <a:xfrm>
            <a:off x="172720" y="5286586"/>
            <a:ext cx="830072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2200" dirty="0"/>
              <a:t>e) 1</a:t>
            </a:r>
            <a:r>
              <a:rPr lang="en-CA" sz="2200" baseline="30000" dirty="0"/>
              <a:t>st</a:t>
            </a:r>
            <a:r>
              <a:rPr lang="en-CA" sz="2200" dirty="0"/>
              <a:t>: Horizontal shift of 4 units right</a:t>
            </a:r>
          </a:p>
          <a:p>
            <a:pPr marL="0" indent="0">
              <a:buNone/>
            </a:pPr>
            <a:r>
              <a:rPr lang="en-CA" sz="2200" dirty="0"/>
              <a:t>    2</a:t>
            </a:r>
            <a:r>
              <a:rPr lang="en-CA" sz="2200" baseline="30000" dirty="0"/>
              <a:t>nd</a:t>
            </a:r>
            <a:r>
              <a:rPr lang="en-CA" sz="2200" dirty="0"/>
              <a:t>: Horizontal Reflection &amp; Compression by ½ </a:t>
            </a:r>
          </a:p>
        </p:txBody>
      </p:sp>
    </p:spTree>
    <p:extLst>
      <p:ext uri="{BB962C8B-B14F-4D97-AF65-F5344CB8AC3E}">
        <p14:creationId xmlns:p14="http://schemas.microsoft.com/office/powerpoint/2010/main" val="739979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sz="quarter" idx="1"/>
          </p:nvPr>
        </p:nvSpPr>
        <p:spPr>
          <a:xfrm>
            <a:off x="231775" y="263525"/>
            <a:ext cx="8602663" cy="1223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CA"/>
              <a:t>Ex: Given that the coordinates (2d,3e) is on the original function, which of the following will be the coordinates after the transformation:</a:t>
            </a:r>
          </a:p>
        </p:txBody>
      </p:sp>
      <p:graphicFrame>
        <p:nvGraphicFramePr>
          <p:cNvPr id="14339" name="Object 2"/>
          <p:cNvGraphicFramePr>
            <a:graphicFrameLocks noChangeAspect="1"/>
          </p:cNvGraphicFramePr>
          <p:nvPr/>
        </p:nvGraphicFramePr>
        <p:xfrm>
          <a:off x="3162300" y="1233488"/>
          <a:ext cx="4911725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2159000" imgH="431800" progId="Equation.DSMT4">
                  <p:embed/>
                </p:oleObj>
              </mc:Choice>
              <mc:Fallback>
                <p:oleObj name="Equation" r:id="rId4" imgW="2159000" imgH="431800" progId="Equation.DSMT4">
                  <p:embed/>
                  <p:pic>
                    <p:nvPicPr>
                      <p:cNvPr id="1433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2300" y="1233488"/>
                        <a:ext cx="4911725" cy="982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149225" y="2671763"/>
          <a:ext cx="2117725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1015559" imgH="253890" progId="Equation.DSMT4">
                  <p:embed/>
                </p:oleObj>
              </mc:Choice>
              <mc:Fallback>
                <p:oleObj name="Equation" r:id="rId6" imgW="1015559" imgH="253890" progId="Equation.DSMT4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" y="2671763"/>
                        <a:ext cx="2117725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101600" y="3344863"/>
          <a:ext cx="2859088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8" imgW="1371600" imgH="469900" progId="Equation.DSMT4">
                  <p:embed/>
                </p:oleObj>
              </mc:Choice>
              <mc:Fallback>
                <p:oleObj name="Equation" r:id="rId8" imgW="1371600" imgH="46990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" y="3344863"/>
                        <a:ext cx="2859088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5"/>
          <p:cNvGraphicFramePr>
            <a:graphicFrameLocks noChangeAspect="1"/>
          </p:cNvGraphicFramePr>
          <p:nvPr/>
        </p:nvGraphicFramePr>
        <p:xfrm>
          <a:off x="69850" y="4443413"/>
          <a:ext cx="294005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10" imgW="1409700" imgH="469900" progId="Equation.DSMT4">
                  <p:embed/>
                </p:oleObj>
              </mc:Choice>
              <mc:Fallback>
                <p:oleObj name="Equation" r:id="rId10" imgW="1409700" imgH="469900" progId="Equation.DSMT4">
                  <p:embed/>
                  <p:pic>
                    <p:nvPicPr>
                      <p:cNvPr id="1434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" y="4443413"/>
                        <a:ext cx="2940050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173038" y="5657850"/>
          <a:ext cx="2728912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2" imgW="1307532" imgH="253890" progId="Equation.DSMT4">
                  <p:embed/>
                </p:oleObj>
              </mc:Choice>
              <mc:Fallback>
                <p:oleObj name="Equation" r:id="rId12" imgW="1307532" imgH="253890" progId="Equation.DSMT4">
                  <p:embed/>
                  <p:pic>
                    <p:nvPicPr>
                      <p:cNvPr id="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8" y="5657850"/>
                        <a:ext cx="2728912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5099050" y="2192338"/>
          <a:ext cx="3294063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4" imgW="1447800" imgH="431800" progId="Equation.DSMT4">
                  <p:embed/>
                </p:oleObj>
              </mc:Choice>
              <mc:Fallback>
                <p:oleObj name="Equation" r:id="rId14" imgW="1447800" imgH="431800" progId="Equation.DSMT4">
                  <p:embed/>
                  <p:pic>
                    <p:nvPicPr>
                      <p:cNvPr id="1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9050" y="2192338"/>
                        <a:ext cx="3294063" cy="982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Oval 12"/>
          <p:cNvSpPr/>
          <p:nvPr/>
        </p:nvSpPr>
        <p:spPr>
          <a:xfrm>
            <a:off x="5672138" y="2160588"/>
            <a:ext cx="371475" cy="1047750"/>
          </a:xfrm>
          <a:prstGeom prst="ellipse">
            <a:avLst/>
          </a:prstGeom>
          <a:noFill/>
          <a:ln w="34925">
            <a:solidFill>
              <a:srgbClr val="FF0000">
                <a:alpha val="8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4" name="Oval 13"/>
          <p:cNvSpPr/>
          <p:nvPr/>
        </p:nvSpPr>
        <p:spPr>
          <a:xfrm>
            <a:off x="6367463" y="2451100"/>
            <a:ext cx="374650" cy="477838"/>
          </a:xfrm>
          <a:prstGeom prst="ellipse">
            <a:avLst/>
          </a:prstGeom>
          <a:noFill/>
          <a:ln w="34925">
            <a:solidFill>
              <a:srgbClr val="FF0000">
                <a:alpha val="8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7248525" y="2465388"/>
            <a:ext cx="374650" cy="476250"/>
          </a:xfrm>
          <a:prstGeom prst="ellipse">
            <a:avLst/>
          </a:prstGeom>
          <a:noFill/>
          <a:ln w="34925">
            <a:solidFill>
              <a:srgbClr val="FF0000">
                <a:alpha val="8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6" name="Oval 15"/>
          <p:cNvSpPr/>
          <p:nvPr/>
        </p:nvSpPr>
        <p:spPr>
          <a:xfrm>
            <a:off x="8081963" y="2446338"/>
            <a:ext cx="374650" cy="477837"/>
          </a:xfrm>
          <a:prstGeom prst="ellipse">
            <a:avLst/>
          </a:prstGeom>
          <a:noFill/>
          <a:ln w="34925">
            <a:solidFill>
              <a:srgbClr val="FF0000">
                <a:alpha val="8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4200525" y="3487738"/>
            <a:ext cx="3067050" cy="4302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dirty="0">
                <a:latin typeface="+mj-lt"/>
              </a:rPr>
              <a:t>V.C. by a factor of 2/3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97350" y="4135438"/>
            <a:ext cx="3098800" cy="4302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dirty="0">
                <a:latin typeface="+mj-lt"/>
              </a:rPr>
              <a:t>H.C. by a factor of 1/3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194175" y="4830763"/>
            <a:ext cx="2470150" cy="4302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dirty="0">
                <a:latin typeface="+mj-lt"/>
              </a:rPr>
              <a:t>H.S. 3 units right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54500" y="5510213"/>
            <a:ext cx="2124075" cy="4302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dirty="0">
                <a:latin typeface="+mj-lt"/>
              </a:rPr>
              <a:t>V.S. 6 units up</a:t>
            </a:r>
          </a:p>
        </p:txBody>
      </p:sp>
      <p:graphicFrame>
        <p:nvGraphicFramePr>
          <p:cNvPr id="21" name="Object 8"/>
          <p:cNvGraphicFramePr>
            <a:graphicFrameLocks noChangeAspect="1"/>
          </p:cNvGraphicFramePr>
          <p:nvPr/>
        </p:nvGraphicFramePr>
        <p:xfrm>
          <a:off x="7394575" y="3476625"/>
          <a:ext cx="9906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16" imgW="571252" imgH="253890" progId="Equation.DSMT4">
                  <p:embed/>
                </p:oleObj>
              </mc:Choice>
              <mc:Fallback>
                <p:oleObj name="Equation" r:id="rId16" imgW="571252" imgH="253890" progId="Equation.DSMT4">
                  <p:embed/>
                  <p:pic>
                    <p:nvPicPr>
                      <p:cNvPr id="2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4575" y="3476625"/>
                        <a:ext cx="990600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9"/>
          <p:cNvGraphicFramePr>
            <a:graphicFrameLocks noChangeAspect="1"/>
          </p:cNvGraphicFramePr>
          <p:nvPr/>
        </p:nvGraphicFramePr>
        <p:xfrm>
          <a:off x="7400925" y="4113213"/>
          <a:ext cx="1012825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18" imgW="583693" imgH="266469" progId="Equation.DSMT4">
                  <p:embed/>
                </p:oleObj>
              </mc:Choice>
              <mc:Fallback>
                <p:oleObj name="Equation" r:id="rId18" imgW="583693" imgH="266469" progId="Equation.DSMT4">
                  <p:embed/>
                  <p:pic>
                    <p:nvPicPr>
                      <p:cNvPr id="2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0925" y="4113213"/>
                        <a:ext cx="1012825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0"/>
          <p:cNvGraphicFramePr>
            <a:graphicFrameLocks noChangeAspect="1"/>
          </p:cNvGraphicFramePr>
          <p:nvPr/>
        </p:nvGraphicFramePr>
        <p:xfrm>
          <a:off x="6999288" y="4821238"/>
          <a:ext cx="14097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20" imgW="812447" imgH="266584" progId="Equation.DSMT4">
                  <p:embed/>
                </p:oleObj>
              </mc:Choice>
              <mc:Fallback>
                <p:oleObj name="Equation" r:id="rId20" imgW="812447" imgH="266584" progId="Equation.DSMT4">
                  <p:embed/>
                  <p:pic>
                    <p:nvPicPr>
                      <p:cNvPr id="23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9288" y="4821238"/>
                        <a:ext cx="1409700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1"/>
          <p:cNvGraphicFramePr>
            <a:graphicFrameLocks noChangeAspect="1"/>
          </p:cNvGraphicFramePr>
          <p:nvPr/>
        </p:nvGraphicFramePr>
        <p:xfrm>
          <a:off x="7031038" y="5530850"/>
          <a:ext cx="180657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22" imgW="1040948" imgH="266584" progId="Equation.DSMT4">
                  <p:embed/>
                </p:oleObj>
              </mc:Choice>
              <mc:Fallback>
                <p:oleObj name="Equation" r:id="rId22" imgW="1040948" imgH="266584" progId="Equation.DSMT4">
                  <p:embed/>
                  <p:pic>
                    <p:nvPicPr>
                      <p:cNvPr id="2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1038" y="5530850"/>
                        <a:ext cx="1806575" cy="4635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7" name="TextBox 24"/>
          <p:cNvSpPr txBox="1">
            <a:spLocks noChangeArrowheads="1"/>
          </p:cNvSpPr>
          <p:nvPr/>
        </p:nvSpPr>
        <p:spPr bwMode="auto">
          <a:xfrm>
            <a:off x="0" y="6611938"/>
            <a:ext cx="4022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sz="1000"/>
              <a:t>© Copyright All Rights Reserved Homework Depot </a:t>
            </a:r>
            <a:r>
              <a:rPr lang="en-CA" sz="1000">
                <a:hlinkClick r:id="rId24"/>
              </a:rPr>
              <a:t>www.BCMath.ca</a:t>
            </a:r>
            <a:r>
              <a:rPr lang="en-CA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SLIDE_COUNT" val="10"/>
  <p:tag name="ISPRING_ULTRA_SCORM_DURATION" val="3600"/>
  <p:tag name="ISPRING_ULTRA_SCORM_QUIZ_NUMBER" val="0"/>
  <p:tag name="GENSWF_MOVIE_ONCLICK_URL_TARGET" val="_self"/>
  <p:tag name="GENSWF_MOVIE_PRESENTATION_END_URL_TARGET" val="_self"/>
  <p:tag name="FLASHSPRING_PRESENTATION_REFERENCES" val=""/>
  <p:tag name="GENSWF_MOVIE_ONCLICK_URL" val="http://"/>
  <p:tag name="GENSWF_MOVIE_PRESENTATION_END_URL" val="http://bcmath.ca/onlinelessons.html"/>
  <p:tag name="ISPRING_RESOURCE_PATHS_HASH" val="f5dd3b5eab04799935286d652a75b776e2b83c"/>
  <p:tag name="GENSWF_OUTPUT_FILE_NAME" val="m10hc5.5"/>
  <p:tag name="ISPRING_RESOURCE_PATHS_HASH_2" val="e6afef394d76304aa8da3de8a84ae32d4754ab28"/>
  <p:tag name="ISPRING_RESOURCE_PATHS_HASH_PRESENTER" val="34fe99ae24d75b0e7867ce53a37de2a6a2178e9"/>
  <p:tag name="ISPRING_ULTRA_SCORM_COURSE_ID" val="8E8557A8-805A-41E2-9F48-1D5C6E29856D"/>
  <p:tag name="ISPRING_SCORM_RATE_SLIDES" val="1"/>
  <p:tag name="ISPRING_PLAYERS_CUSTOMIZATION" val="UEsDBBQAAgAIAKEBLksqDcM2UQQAAAsQAAAdAAAAdW5pdmVyc2FsL2NvbW1vbl9tZXNzYWdlcy5sbmetV/9u2zYQ/r9A34EQUGADNrcd0KIYEgeyxNhEZMmV6DjZMAiMxNhEKDHTD7fZX32aPtieZEdKbuykg6SkgG1YtO+74913H49HJ58ziba8KIXKj623ozcW4nmiUpGvj60lPf31g4XKiuUpkyrnx1auLHQyfvniSLJ8XbM1h+8vXyB0lPGyhMdyrJ/un5FIj63FJHaC+cL2L2MvmAbxhEytsaOyW5bfIU+t1U+/vf/w+e279z8fvW7t+sBEc9vzDoGQQXr3pgeQT8PAiwENe7GPL6g11p/D7IIl9YiPrXH7ZZj1IsTn1lh/dtotwxD7NI484uKYRLEfUJMLD1PsWuNLVaMN23JUKbQV/BOqNhzqWImCo1KK1PyQKFjIa97lzA3mNvHjEEc0JA4lgW+NI1UUd78YWFZXG1WAuxKlomRXkqfGJzDG/H5b8BJcswoYheBVbQT8U2VM5KNO16G9Iv40pkHgRTH23d2KNcZ5ityCaTcDUUI7wiEAFKzkxRNsY8MyY45sKYchzMh05sGb6hBmYr2R8K6GxrHAUIMFz7usgCM4BHZF0SoIXZ00cIUYumVl+UkV6QE/9gvVBUx8JwAKOnQPnGqMHTDUWIBuFAVPqi6wOY4ie4rjSXABRIa+C4ZYBGfQbmdDLC5xBC2Coy4b3z4nU1sTXrfYjv+7/kqYprO8QyxJwE6nbytUXcKKTil0gem0cpiXCH9cQtWI7X2nixtASKyp11psOYRQpN3sAU1xsKv583FJ/ohPbeJhNwZCucEqpkbstDMG8pCrCjEpld4A+GXpluUJR1c8YTUQ/g7+lorU/E0X20Tydy3+QaxqpeVVq0q+iy9ejZ4XGqEeqOmKFXmPPn8AdaCJjzeb1SXstKp4dlt17WIvE6MfEsVz96W77n831acuz9zRA/9DtxM1wjQh0O0TofpbYDiKtPjC6SH7WxH/FBwtGn0DAST59QCfftAC+Ao9FeMcMn8QwjlUZID9Ck8iQnWO+VUpqs4z2xSqqff3OZLAkCR5xe95csWvFfS/5GzbHN0g4YY4oyc4G0SIvcniQKdbFB8CWjfjA4QkRQb7T3tgLud4l8FGXg8ysVK1TI2cSXFjJBZqU2f88cxyXajMrEpW7nqpUfiT50TRbC5snC4GnL0RtkNnFju272A97uoelj2NgMs6Jo9GsWdPtDmQOmNVsoFz5VrVedoTqJlYXXxqA1ib0oizItn8++VrT4wHkTSrqF39fRAIdKjWJfwN7E9fVbz8qwuE2pNDO/PQx6qd8Hd2PQd+SoAOP2SSZs2hlakMlkbdfoFtbdFsSm1nNgdCRoZ/qi6S7jFlH2Fuh2cgSmYWtcZzVtyAolGl5CAUk2pNwGqY9/tLVl1JkfMhts87E/SGKVnEtuuaGyc0nxTJTXOWpjBXJ+3VU8LVsy+YM7N9ELwHeDwV1UBAc8bs5AUavXm+b/Pt4yPn21Npru1Hr/du8f8BUEsDBBQAAgAIAKEBLksZjuBKjAQAAEwVAAAnAAAAdW5pdmVyc2FsL2ZsYXNoX3B1Ymxpc2hpbmdfc2V0dGluZ3MueG1szVhbcxo3FH7nV2i2k8cYO7VbxwN4sL2MmXArrJtkOh1G7B5Y1VppI2kh5Km/pj+sv6RHyGAwvohmyHj8gNGe7zsXnRtbOf+acTIFpZkU1eDo4DAgIGKZMDGpBjdR4+1pQLShIqFcCqgGQgbkvFaq5MWIM50OwBgU1QRphD7LTTVIjcnPyuXZbHbAdK7sU8kLg/z6IJZZOVegQRhQ5ZzTOX6YeQ46qJVKhFTcUVsmBQfCEjRBMGsd5Q1OdRqUndiIxrcTJQuRXEouFVGTUTX46bRu/5YyjuqKZSCsc7qGh/bYnNEkYdYeygfsG5AU2CRFw48OjwMyY4lJq8G7Y0uD4uVtmgW5c4JamkuJ3ghzx5+BoQk11H11ChWMQWFYQdeMKgBJN87WJA18NasDd5TMBc1YHOETYkNVDa6iYT9shP2wcxkOb/otZ6o3ImpGrdALM2g1r8JhpxuFg+F11G7tDIrCT9EOoF0t86bv9cNB2InC/vCi2d0R4W/UPSZs15utHTEfw4tBM9pVU6fe3hXSu+52/DDXn3thv9XsfBhG3W4ravbuUYscXsvWSnkz8StYILJQG+m9LPxeKo18kOUaDDYeTtUEItlgWI5jyjUE5K8cJr8VlDMztyWK/ekWIK/rHGLTt/VXDWxNBfd0jhBNQ2VrxX2yKu73xxvel536Nc8eN7RCjaFxio3ALOt4/WQpNZZio4TtdzKSPFm5BNkIkg7NYK29DW6ZaKDkUUDGeBEcna0rRnlAmEHn4xVYFyNtmFk01Ma6JEEubNxA2oOtYMQpVeiiXj+/i7vtYXHtj440oP90sXBHT4mGIiFXis6wsfuI90D4iF3jNXF7VaC8jFBU7yBJ6pz7CPeXSesj3KbqFhSJpORe8r1lWpGmGEsv2zPKvOz+CCPNDPiIXjAv1d3CcCa8GBep42WlLHhC5rIgnN0CMZJgRIoM/0uBrE9UMlYyW5zi0DdEc4ZpPWUwg+TcR9FnVJEViMR9I+dgnIYvBftGRjCWCnmBTjGB8Zxpx3+wE3FOtb4npUsb37i51OxchZ/eWAdpMqU443cjx64CWW72wU/RdyFRBecSo7lGgZGJaYGlYu8nYclCzMdNb90pnS4u3V7kghSvm6E9jhMfxNj/mCjAlzCmgkjB54TGWLLaptCUyULjiUsWR63/l4EOSphYmDrBNo3KVOLXdA6P3v18fPLLr6fvzw7K//79z9tnQXezt8ep1eaG7+WzG5s38sF2+ALuiS3MD/VgF3sB9ORG5o3b1cxntjNv5CM7mjf24abmDdza115APrO1bWEbUmW23SRb9/n4An+3Lm3vE5Wy3XMeX3sW+9lr3HoGYb1/eU0w0jetaHDmN+wIBixOsTWM7e9Pr8HfD3/34sZge/WqcOBF1/Ua9B88FyM7qHtrQ9rLBJyyEzfScc5yluGSkvywBvo97eyp9N9nJ9xbh/ghVf5dP25ci9hTlQNVcYpJtLfEe/VddJ/hfU0Rc99WryQ23kGsftdvvrSzTzImWIZxtCvf6k1f7eT4sFJ+/FGphGybb0Brpf8AUEsDBBQAAgAIAKEBLkt6KFfPsAIAAFMKAAAhAAAAdW5pdmVyc2FsL2ZsYXNoX3NraW5fc2V0dGluZ3MueG1slVbbbtswDH3fVwTZe9xd0wFqgDTNgALdWqxF32WbsYXIkiHJ6fL30821lNixF6JARJ5DUrwoRXJP2OrDbIYyTrl4BqUIK6TRtLoZyW/maaMUZ4uMMwVMLRgXFabz1cef9oMSixxj8QOIqZwdzqALs7SfKRQf49vSyBAh41WN2fGBF3yR4mxfCN6wfDS18liDoITtNfLqx3KzHQxAiVT3Cqoop+21kWmUWoCUYFL6vjUyyqI4BdpGurKfiZwu1OXbn9AORBJlaetPRoZoNS4gLvL12sgwnmnvcVeWRi4TFPxVGvrls5FBKMVHELHzu69GBhm8bur/mZFa8MIUNOZcbuI7h3Kc6/UzWV0ZGSWYC5lAo13w5bF3vQtA/mu498isq+D0ydT15EEwTU8prJRoACXtydlkyd8eG6X3A1Y7TKUGhKoO9KSTfsKNbN3Eug73B94Iy0NfXtNBXjltKti4hAN3sb7Dbza39q0Inb7rggwFHLwySLFTdsjfuq5nyEDZIZ8pyeGR0eMZ/NTiOG2Pb7Hv5uXyayswrI+5t7an1moiPZjNlUFor2gxFc9hJU06L6QC0zaUWJ1LKTnLCTF8IAVWhLNfBpce7WUkSk4MftT6Bwspoij0zZvNUb/SYb/seXwc3Y9Cdzd3nin9ht/MsVI4Kyv9oyTnM8/TS6LdzJN+hnklNRzEPdvxiZwKiz2IF87p1CiMK5iK5W6xBtAoCQqAkv4KI++jr/SsqVIQW90xAu3IxDqHK0lRUv2nXgm8Qd4afcMGrI6qSu2PYULf4YHGDwBgkZXtxLqDs1QNVYTCAdq9DxT2ykN3Q1JP6NCwrdUD7FQ4bl4zaR79M9ENSoiLDT2EV51XP8NZ4pn3uHjoFU6lvVq09mOvcvuWmeELQU7hxylyre3nRdRK88/kP1BLAwQUAAIACAChAS5L5yungGEEAABdFAAAJgAAAHVuaXZlcnNhbC9odG1sX3B1Ymxpc2hpbmdfc2V0dGluZ3MueG1szVjdcho3FL73U2i2k8uAnTqt4wE82F4PTDAQWDfJdDqM2D2wqrXSVtJCyFWfpg+WJ+kRMhiMf7Rt7HZ8gTl7vk/nHJ2/pXbyJeNkBkozKerBQWU/ICBimTAxrQdX0cXro4BoQ0VCuRRQD4QMyEljr5YXY850OgRjUFUTpBH6ODf1IDUmP65W5/N5helc2aeSFwb5dSWWWTVXoEEYUNWc0wV+mEUOOmjs7RFSc6JLmRQcCEvQBMGsdZS3TMaDqtMa0/h6qmQhkjPJpSJqOq4HPxw17d9KxzGdswyE9U03UGjF5pgmCbPmUD5kX4GkwKYp2n2wfxiQOUtMWg/eHFoaVK/u0izJnQ/U0pxJdEaYG/4MDE2ooe6rO1DBBBRGFXTDqAKQdEu2oWngi1kLnChZCJqxOMInxEaqHpxHo0F4EQ7C7lk4uhp0nKneiKgddUIvzLDTPg9H3V4UDket6LJTGhSFn6ISoLKWedP3B+Ew7EbhYHTa7pVE+Bt1iwkvm+1OSczH8HTYjsqe1G1eloX0W72uH6b1uR8OOu3u+1HU63Widv8WtczhjWytVbcTv4YFIgu1ld6ruu+n0sg7Wa7BYN/hVE0hkhcMy3FCuYaA/J7D9ENBOTMLW6LYnq4B8qbOITYDW3/1wNZUcEvnCNE0PGyjuN+ui/vd4Zb3VXf8hmf3G1qjxtA4xUZgVnW8KVlpTaTYKmH7nYwlT9YuTTDSHL1pKkZ5QJhB7+L1U2NjYC4Yxzuw2IPKRJgd9+KUKjRab8pvImm7Utz4tSsN6N+cd070kGooEnKu6Bw7tY96H4SPWgsDz23wQXkZoaguoUmanPsoD1Zp6KN8SdU1KBJJyb30+6tEIW0xkV62Z5R52f0RxpoZ8FE9ZV5H9wrDmfBiXKaOl5Wy4AlZyIJwdg3ESIIRKTL8LwWyOSPJRMlsKeVUG6I5S4DMGMwhOfE56DMekRWIxAUi52DcCX8U7CsZw0Qq5AU6wwRGOdOOv1KKOKda35LSlY2v3KRpd8/DT6+sgzSZUZza5cixT0CWm+fgp+i7kHgE5xKjuUGBkYlpgaVi7ydhyVLNx03vs1M6W166vcglKV43Q3scJz6IsX8xUYAvYUwFkYIvCI2xZLVNoRmThUaJSxZHrf+RgQ5KmFiaOsW1Eg9TiV/T2T948+Ph259+Pnp3XKl++/Ov14+CbqZpn1N7mhunZ4/uYN7IO/veE7gH9io/1J3t6gnQgzuWN66smY/sW97Ie7Yub+zd3csbuLOBPYF8ZA/bwV5Ildl2k+zc5/0r+c0CtLtP1Kp2+7h/kVluXC+zxwzD5uCsRTB2V51oeOw3vgiGIE6x2Cf2HdFrlA/CX7y4MXxe3SccetH1vEb3e89Vx47e/sbY9TIB5+bUDWmcnJxluHYkL9YS/02Deiihn7O3PVvNv0jdPv4C4qr6e9UtUBWnmBbPlkr/faf7rgH7P8XAfVu/2m+9y6/fj7d//NpD+fZPgo29vwFQSwMEFAACAAgAoQEuS0nnN52rAQAARQYAAB8AAAB1bml2ZXJzYWwvaHRtbF9za2luX3NldHRpbmdzLmpzjZRNb4MwDIbv/RUou05V98m2W7V2UqUeJq23aYdAXYoaYpQE1q7qfx9OvwiEdfElvDy8jo3ibS+oFotZ8BJs7d4+v7vPVgPSjCrg2tVFh56RzrRI5zBLMxCpBNZAyuOnJ3l3JnzGTFrTaPNBtrrmx5DeLLjQdTz3WCiPpn0flx7w26OtfR//OKUdytqXVOtzVBiDsh+jNCBNX6LKuGXY1Ztd9QobMJagLqALHoNjGtrVRZ4dH0KKOhdjlnO5mWKC/YjHq0RhIedd+ZebHFT1x1d7YPAcvo4dO5FqMzGQNROPnyi6yVyB1nDI+zim8MKCRyBqvgO7/kAd43ZBDbpMdWqO9PCGok7nPIFWl56GFC4mK69WN0OKNmdgbfbE3S2FQwi+AdWyGt1TOCDmRf6PH5grTKgjLbTd8xMqkM9TmRxSDyi8HB2WbLu6dy7UHn/EnCuEjSu09N2+rGt0+O59QzMnQyevbuSd+vIKnyh9Yve48o6h9nlMc5TQ82fAuDE8XmbVhKjGI3UddLUHNZELJCHjagVqhijse4kG7AYLY0d08HWpHndq73q7X1BLAwQUAAIACAChAS5LGtrqO6oAAAAfAQAAGgAAAHVuaXZlcnNhbC9pMThuX3ByZXNldHMueG1snY8xD8IgEIV3fgW5XbBb0wDdTNwcdDYVUUno0XDU+vOF1Bhnh0vuXd73Xk71rzHwp0vkI2poxBa4QxuvHu8aTsfdpgVOecDrECI6DRiB94Yp37R4SI5cJl4ikDQ8cp46KZdlEZ6mVBIohjmXYBI2jrLMGFFWUk4rCivb+b/ozw0MY5yry+xD3qMpe1GrhVOyGipzdig83iLIalDy667KzpRLRRFK/jxm2BtQSwMEFAACAAgAoQEuS2/CybNuAAAAcwAAABwAAAB1bml2ZXJzYWwvbG9jYWxfc2V0dGluZ3MueG1sDcwxDsIwDEDRvaewvLfAxtC0EkhsZaEcwEoMRHJs1FgIbk+2Pzz9cf4WgQ9vNZsGPAx7BNZoKesz4H299EeE6qSJxJQDqiHMUzeKRZIbuzdY4S30423l0sL5SqXJ03khfw2RoIelDR+ZE+6m7g9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oQEuS7GHx1+TCgAAF1oAACkAAAB1bml2ZXJzYWwvc2tpbl9jdXN0b21pemF0aW9uX3NldHRpbmdzLnhtbO1c627juhH+36cgHBygBYr4Il8Lrwpd6MRYR/axtMlui8JgbCYWIks+kuzdHPhHn6YP1ifpkJJiSZEVKZtud7eKkCAi5xuSw+EMyS/O0HswbWXn+c7G/J34pmPr1PdN+94T/4DQcOlYjjtzqUd9XpAsQjbZ0Hc1z7GIW0OeT+wVcVfvanfE8mgtkI8QyISK253vO/b50rF9avvntuNuiFVDe2LtQI/SgKdWfxnn7Kn7hBrxrzzYHVnSdFujjjSQGi+iEi21Rv2WLGVils5mS+zHiXPvnN+S5cO96+zsVZE+rh+31LVM++HYTFfqnxC2TM8f+3ST0Tl1hNVRqwBqC1Pn0WPfBlJH7g7ygRa5pVayvbbKniKwdIM5xkgh96Zn+jFkr9tvDpqZyC25p1mWFxqdblc+AbGhjQzMoN0cCYMcjE+/+EdDtDrNzglpizxSN6sJrKod+cRInO1um+lE0qg/6mRjXOeeWTkL1mt0pc4oH2Y5ZAVr/ti91qg3UvIxbHCsuaOpu4OWkt1Q0mAJzxnWYwGFx5x6OugEim5Me+V8Htt3TgiM4o3Caj2xgQLHQv2e1Ff78NaW2y3Ua+MW7iMVdxSoGwjqQFCgTm01lWE9pSLQ69IlBJlsrcN6ovY5YGx71PXH9op+EYWkdLwqOYILF8wPcp7YbbPnELV64KZqo3az0+vgQ0sSBKGLlI7aVBuHXm/Qk5oIN9qdhnCQ+y2hJaBmp9McdA/NXqsjwNto0AUtbTzoonav3W6phxZuARpJkqy2lENPGDSbErSG+wPlMBrJvUYDNZtNoa0eOl1hJDcQSAugQxL6zICCKshC9yDJUrMvoJEykkftA1ZxV+mgfgt3G41DW5aFRuNo3OPo4uY6lhYeTmTOFxRmTkFm7dHbks41XO5cF4QNugEv9ym6JR7VeK6TlSvir8+XJPBfkGSpMxJ8ypGJ0qcFwdKlqLNsOazz3xMrJZ54C2ZO8azBk2Y4iiJIHsTFs8C/CuDiyRNgPG0WhYVtBXkzD3QifRbp5jF/QkM8c+ZJZyRQ8SxIncVhUUITz4LcWQgZS6HiWRACS+COTb5skRNJVDwL0mceNJ1FxbMgf+ZjUmkUzMIT6MsgnhbAGjyD5oo/S6TiWZBCc1HpTArW4zk0F5SRSsF0PIkWwkW5FHrIs2gh0FMyBYvzNJqHisyW5UThazqWDDfQCkxuPLiERVzlTF4o06uZpH1aTKYX04U8vqiJSrAqEVuWf2x1+1+ane6fhvUQV1CTfiVNJkldiCvrNIrp0oz5dLIAhXiy0PBHoyayn6Wh0w/GZKzhmhj+UlrBbI6vayL7WQT6YT7HmrHQJ2MVL8b6Qpsa3C4TbGC1Jn5ydmhN9hT5Dtqb9DPy1xRBeDZdijzLXPEKFrJNe0cLtKfOpZuxdrEwptOJvsCaGpXURGyvkOqSz+AO5RXNJR3PQYcLCdB9HXzB559rQJJllVZyOb64nMC3wTpyad6vLfj2X9GbGdZg/qhdAHiFdV26wAt5+hFmDjxuWhI0fQ+O9r4k6BPWwTOwXgCmSdfjC8kYTzXmXHOsG/Ox8uRZS2Ijx7YeEVkuAYcge+xNZ+dBCXM2ugp8zCvdkI5//QBuPZYmGS4c6ESmzZ353txT6IW7KjRTsKwUrLK5+vXD+G+LkTSeYHUBk6dObxYGX/WsPQLLw3Z8RCzLYcOApslqT+wlbNHokuzAxR5BbGWuuNiWwOBZZ37bmb8j4odL65dwVWoq/vjL+Vf3bmxMIKzcENcutsRS2hKR4fmQN7CVhK5DPt/6L40lZo/zt+rIG4xuJun6yaEVmaOvH1eqC68YlA5+j+eQGCEcyKZTCoSvwGMgBm6IaZUCjrURNMePwrB7dxE7oJRSoE1DHZqDvkLNNcxFoiPXMEflVNxgWR8bzOr0lm1IC4D57AV+kO077NhgUTifPfnPLb1zIEZYlOxhZqHc9AKHOn9de2UdJYrELF7GQ3uoSINu3fNbVgQds8wN25kXU/vhCkfWDMJxwiQ3zs5a8dhnmQ88JMNU7TaBZbbBtAXt3rnOhpdaxIsWW5AU/vqVHQmGOA/ancXaLKBXx9JcuVwokqZgtltkS90qjgM3Zz2bGPpiIslMA/j7hvjLNSSkO7aHL64r2O2peCSBvtC8OiXucv3vf/6ruJpUf4JSFJb+paweWMUsjuEnfX/XHJ96/yigx5DkJJS/FASGm+UIWnzvzL0htKVkGJJyeQUOo3P/cHbustDmI67kSpq/hzDCt3I18Yq4DxCGDMexyiriw2cO4pfuw/EMsfMt06Yl4V8d19ngjfFsIakqP1zBQrHM5UOQHleIoPAeBVlwyiqhT7mUNAhUKZV0ZfrldfJUEcUEWJfB+3FV7jMzx1PB8cQKJ2Jn5ycOwLbvOtaMXR08vysDAXbTcWtR0XfZmSl6i0t4a+dzOHciJ6mG9XhRWnQGfZixXWWoMlmWlp5TOGOtYqJhQVru2rEgQirBaGLiyfI0SlFkfrMW7/dT2bOOw4Y/rIr1/FiYltfoF/+ZfKwwLa+ztDGFE8YzULomjoxuO2TixsuLzBzIUJtAYWTf6C0pw3owYbdeXqxLYUFScuOsqMizn2FuaLiYWVm8w/UTPR7aT3n8imFuH/XwPJWqODpvPd97h77pW/S0a/NxwAKMzz5/z/L/UCZrAQS3s2ljBKXIf9zSdzU4a5DlesPuymso1PGuxsx5pHaycNsomrFgVgq54cGcx/JSOJuF8BgioJ1zIU6w0vNBw/ozMw3reRM0DNWenj97t7mlLgYXMGnkm8myuPQ6uuW45huzJOxEZRzvr0G1DYeNCBMrSHgV39ZESyV4iddvdpZvWnRPozAVK4iZJn/0Qw+WRr5nS/6E3vlx3w5LSi+BMM4dHTEunaw4CeNnm0xcUFMu5fjk1uOjzwhVUd45xqqMTBSFaObs8ejs+KlZr2c0BbKnrD+sxzMsBKgMziqXyLoIFC50n7hwjFnoOzjNLGb8qn4RQd6M6CpMWL0N0SW3O4N8TiKD6BrI7Va79Q2Irsagp+BeaaIL99nzGqKri9lTnuhq8K9vTXRJTfaUI7r6EntKEl2jHnsKE10C47RbZYmu4G8AyhJdL1ovm+h6eaIziC61wZ6yRNfLs1QRXRXRlaZ0plfSWIvfs9VE3XHdxz9zzWTnr8F51sRDK9PjRwTebHAZmLoKY7tCdkG4cjbEtM8rmu1b02zBZQi7m7+ZzlVmQ3YZQjgn8NlxVwmn2Za7URxryhRcUzFi+g2mJtJtMqpqCa5Dl35FCVaUYEUJVpRgRQlWlGBFCVaUYEUJ/lcoQXCTN9m4kyDtbRx2S31esZEVG/nDs5G5V8CvJyNjt9iF2MiY/A9MR8b69P/KR/p0W9GRFR35I9KRkU9VfGScdUwEzpfoyJwlV4SPzP/TmO+WkHz6bN6PSjr2+FdJ0rHTY09FOlakY0U6VqRjRTpWpGNFOlakY0U6/vyk43dFE/4PGL2Kf/vp+beKPKvIs4o8q8izijyryLNv/1G+suxZ9Vm+6rN8b0yenV4APzV39jLiOXX2HPO9MmfhxJejzkLQT/VRvtjC/jk+yVeCOYuJfgPqLF0GUNB38n8//wdQSwMEFAACAAgAowEuSznB3vkmEQAA7RgAABcAAAB1bml2ZXJzYWwvdW5pdmVyc2FsLnBuZ+2Y+VdSa9vH6ZSZWdrw9mjlUMfjKU3xqOWAio2PmVM5k6gVouWIAxEqUpbH09E0RzIH7HTUHElMRXGinkRF0XJAVNSOIgoOCSIiKC++vz1/wrtWe6177bU/a69139d93ft7Xd/9/Kaz3cH9J/YDAICD9tevugIAPwEBgF0z+/bKyZ6h7LPy265oV7vLgBq6xsIOC7rkdAkAqE1Xlt5VkD8rIa5DogEAgxs7YxcqNsYJAFBPtL96yf2R3xKr789Qr+N7p6Odmh5DLwJPmR86FHPn4lXFS9cUX+ftP7yqelTh6b1DMcWUS3tPKDxXT98lm/lF8fR0/0Vr6n0D9Ln4M5WNlc2VzRVkHi92v1YwYyxENnI7pL2+0hlvVfltdQUrixMSsFshS9tbEgDAfI7yVJHnyB/xiaieTJAsIT3R6tBnxwDTr3Rbqp46LH/o1QcANLKQiLw+AMDCDBU1DjfbDZge3Qe06lFNShDT/J05kcICGQ/5J8fn5NOZX0mLZ23vJYjZuDIBKZYuE4I+C6pfUCLJ7gj0XF6QZ7rN+ij3+ZkibxvxbBaPo+YfH3lb1GA5W7z+Udmoqgi7LRYKOGBR07CDUev5atSx5clWK8P26+tITz8/7JZQaOz7cEvNclbsQsZwy8vo2ewNLfRshimc0w0KZI93WfbwM8JG1oAcIOceHkPqOt2P6nzBbvOLqTEKjvD6NkDRDauaHCfdZ+XhE863NdIEe8sWv1J0ucL8iLYmFRNY4ThX/s5u91LZtqidkMDPwkOZCli9Sw88EzJSgL9MSSZFWlqDHhYxCLR0ldqfzf452pcC/0Azs5v5vKSvASJZb86/DRobuEbFMAXE9Cui1cgqRxnd0oKQPrvVu07YbE2qUdGCfjXmAR2B+xfi8/zhGc75xCod9kJXP1iyGCuOLK5QKYjNo7cY4JrRhWEjzZ0uF/JsxwOrUdpex6D/mLeL+0AtfxsIjgArDAg6lFPIaFRpT7BmuQ8847dsdL+NaOL28rNZZAALTXA9g6IF53n5odnf2q7llm9V8q0jbkf4BWEiWlY7Y9vr2v03v+K0alD+ySrAB+eQjsNpFQdLW8ZcAhJ8HV3PUPMWhvqijENS6qu995YQWy6W9QXZPJh5QNWjSYRrgy4ERhY4C1O+tTAwGe3IlBU8XYzo4ZLMNX3mOJjRh9DjjShIsvWchoNmSDf6Orkr+m+D8UpYV1yRqK3HBBtPl1qnL91Dh7uqNA6XPHXYm51Jd90dk/TcMeiOS3JFWg6xN6WlBv61NuQi4YnB18ODSiEdDpARCA3emod3BvvFm3j3NuQtYDRBpCGvaxkpCeu2ktvUrJkuY4ZJOf7my2YlTT0azwCH9si9k/X+JdJj9DjDBwUlLofqDELMTusMlptbBdVLS4UjUXled3V5vnuLaaAYRHebp5U9uUf8zsxbLeedsn1Ak37/2uh2YFgtt7BxCkbuTxgCXysVaHmQnSH1K2P42EK0Zek7tihyfvrIBeDfVWlxD0NnpGHUHMcV3kuqdRtBl0dPYIjfEYO9hj1z4UIop5zbR3cq/dYwJklzAH3hH3UHuZd33MKX/kybtSysGclj1Eu9c0FMz2HNMmosM9kal23UaAmMhshTdAz412W70ujGnwfRztftWZnFmTPljDy6iZImrFWfgBw2E0ApugTqd3cBD13eY15t3p/n1U8TS+RxlXM+TLE/m6g9CfZqeh9IvhXWzp37eIuKa65r8O7PT11KWPQXgsY1eVdH8vi3RbWNolVSVA0V9lpz3LuIA2oYPV8zxJdYzBqXhRnQvtZwoUNi9SmqNUdIDI1PM/Dh/MYuoR+c8FQUV5wdHH5j0sFQqATeOX4z+FQX78BtY7/eiqeMM0NdoDoociCbPXjfECcsywIycjbrwkakGPlHk6omyiTuV1AyOz4f7Jd2jlKyHDibmN/hirpb4Tdyi64MbDI1UdnwQFnj3+pPfZgElbJjqZhxqsce3GL02K2DG02HZtW//uvcSy+f1NqlMmsqBBkkz5gHs/fRN+eT/YX5sYULY/9ePwdH0xuItvWqSD/iFix0xVINCY6qOfKdSwqi5i44CaJTNdMswyqWD9lpokbwfJA22jcsIDQExtzQgJghAzml3I6wmIEp0uxP+c5Z9BzxQrFeJf018cSo6XwACF7uX1jNHeIvvMqjR88xij2Frn68ikNZaHmM28szzXIp/fjLnlnrOR5+s0eXVurcoz86FNPDq/w70rcealMW/pPLCB4ugCLNCwn6thGteV48p8Jstk1Fs4T05/SR49IQbWoKfMxlzKN+JTi9Hlr99mNnlWGa0Oz4U4excMN8pOcf3ejemJ7BhrrqRZcR1pvWoClu/FU6RFO0OOpaBHNAzwU1z3Fa5xG9GZjUReyY+1LQuu2SvgS/7hoWYN2p7wP2al3kLE64a5JeAI9BnZlvFC88nJH6E9ysp8bUNcwpcLu99flsqb8RRcHCLJGWdiDYnCZu90tURoTuwTl0oQbromqSBdhW59X4EBiiZY8aoPggRQFw/wpiF2DsEBTw2GzZ+tH3O8iVSRvA47cojrZsg8qtZ/jtBljEJioDBn6f/gnw4TQJAAjbBwRcPPkD/UA/0A/0A/1AP9D/L9RZqKiqVbXMIisCEGvLLVvr45US0cpugIbNfzcE/90jjIJI0qUIrA+GYzUFwWwL8P6YjU/abZ7aklHqyDhmoQRXKtkLSF7bWsFihQsu2NhYp2a9JpVOo4TVlAUwDkrAy90jkuWC4boNIlnPoLT2zWFCzfZama2TKM7HRxEHQ+8+WhQoaUxh+GMxt/3+z1py5nzZcdG3yKPXQHMu2M1B4XRjikFdWBl9eo3nL4ttLkoJaDKw9TEqIK6lwJQNTDlJOBUJvja8YWV8VJ8UcKowbOPXX2r71iN9ItrEczvO9hX9HE3sAhbPNhsUJWwumAoeiaTW2xsznNycHbdrs1JL1fJxidD3uXEfUiRroZsRoUmvIZBuXm9KWVEst7eF2bbMvfnUbyTS7/31MrxhYyVmryrpBQi6poNyC5TgVXXrNqnzf1nZ5Yceg6YtXe1djzxp1C7lb97LUZ4NTegFpjXtY6ydBoY3dtf1g8mx35LURgbRdB4EshzoznykEhLr2ZAtTH3z64pHUnqV7WAd0dFW0GvK47TgkEG6AhNNPZcBezE4yg4xEmgEG2R93vMaskWL4ihMZuB1eje7jG90vNa88rGjatu4h+FdByN12Svgmu8UqkFz1ai3gH9yDOP+jKK4nOqNKTp6KBBuKVIC0qJfLUAgTunEyQnjSgaaoP/yam5+DrupRwuz9iVZ4Jq7VYkMH1sG8vXuy+ecaQbfgmPqljr0us2Vm97a8nSo82YTkc/jkTZWaYICd4Qex7c4KrIgh/EZ2YLg05ugv2dDIMP9vFWpFwsunyYXdY84GcmChHt6Dq526aRbFzi3jvWPfmD5TlxFiEca2+o3Z7RljzqDwII8UyRdh4TgNktr4DE+iQ6LoL2+DxDd0+Iko/i71Zmhbb+XEx2NcMzOUG1U5KRCsJnLfaaBf2PqaV2UdSDcwxbl1xldUGxxrnIhU5j65JcoxSADWlQd8XXaKq94iBbnQ+gPURtvDkXY+3snjI0/vLP5TRVLOqGNtqG3/zH9sdxq1quFwTZTwKViyPFwTAlFFy/lZhRnEiNfspCPDeswE59LlYcW/3n1PpOgFnW3u4UtdfOyrehrokXTGVUGu94kWGVbnVFSj/RjnuXY8E7SjjwiQhtwcL71OQdWbL+bJ5t20w25XuuEsC/GsnO86NklRu7aejgloEzKsUW1sQxJiJ6HYqfrnWlrg0zNvs2LbYtUGrpk5MI6w9GIZsY0JwVIZiKHGkL8loLsWfoE+M+EIGFlfFVckRPVNDqTApdm2/Rci0B76RKiKRovBGhO/FxLKgcJ8fxWUsqDjoiLcl50ItP5RcNRnBzDMh1hhYFZGExNTQG3kiAi8xrwbbfgtptf0lWOQLc3Ge01+BUWudHt0WGohQdWrgAo7rkZ4bn0tSZuI406qhqUzimKC98qMH4z4j/zCbkHB8rdb2SZZt2JntGBeSZeB2sMgzmWBDdwXIBNfWtYqCQOl3UAiPAIpLBbLp3a7V7qFoSfdsXooaL4o7ot+4AFFSng+wYl+OHktLWptbrYQjvht+aO/rkXX/3r0uSmkc0adVI5Bg3WxlFKenD8/GYNHy6nqbMok0oMVRtPtUtU1hgAUnTZC2oza6SJht2DJsUB0+MPvytTktyyyYZ124iitcHm4rKpF5d00ieeXLetSdm0MBqEgKNWXdAspP1AOflferSWFI2fSUO+Y2Mr8kDq2zO2KuH+cUv1SJZxTI61KxbSVi39PMWMfBEehhDLtU/23fyoLryuGXHW/DCUnkUR/mVllKhcNm/CqIf41yTk2yk82W84LOK/I5tmEJJDCsvzp2/6k93F11QOQ4P9iaz9ty4Ywevbjbe1SulX1pt6bmjltRtMjZTOnGA1T/Nx7VJ44YGdlNSAJcz+ogxir0Mhk/ie4JvoAEbCf+uK4coN+9CZj+qfaBaApOmPemOiNJqr1sKnDKq6M997fSXzsdvWh+WB0JmbFF3Ylcs3kmoiJ6PyujYy7OaCmladHWcz2FSib8GsJm5HuHkvM9csstDlpj7/Wr+gDHwgecA73sU1VtmfR5eyOxpWOv7n+D5BV/GrXaUNF0Z2jgV523R+rbB2JY3/DlxgdRg95HUZnep/7Jrv9zpHm1xYB1qeMJPCEJhN8CS/8i/5AYFcaLXWRv+97d1Q/ezdnp6djfRAdONDtv9zBryKvQtf0NEWd3Hzp6Rz3Mb2LcM4edFIqN8cY7Q1OH9rdBq7Mfa9qjrMRBn4tsp898dRpltuG+IYRVe/ZQjGXNmj5jxcg30EVFtZde45iwFhmvzKptiNpy5EPKjKj/VA+UjSVGmw7u3A9uDJKKxbY+d/TlTyCxh6BOEsMqnAN0yCLduRmycjlxj554te0rQmQrV1/BUw7HP+aPWbmaVY6Yw2Ad7c0y5lGxEmRW2iaj+M0EPllMxJLJmSbfvoPe2WLy7qFuJ5fIV3gnlB228qAZHvpl0bE3mnSR3ktAXbw5Of33QmwzJ4XYuPAmvOk6A5THCnIvj7k+RvsyenNjq5HFuZ+FNKSKmbp2BKUCQqaNqIQifSyA1KwHHQUEc2TF07Ubkgp13bZP25Srgbohvb8Og81lJU0btu3DnNl9driQz4Xu8oVMUFgWbUKuAmwrqXJr7wqTGJyhMi7DFW8YTwtSbt10Z5sfRTyCJgt3iV+K3FIFWjmjxnSB92JW4qbu4fGlsJuNLT5N3AoI3F8NYGGhtQmuenzcaEhPnJD+NHoPzxIWZkAcdTAScNeRP/l8YnmmrC96f1xh9mD8o2qLbg1n11VhS2L1nafkatuzlw/I8rGFBvbCAv2S370JRuy8Tv08Q+W0wRU580Sy5j/jviI3r30smIltrNgWTw2m/FoXyKagJCmGwrvbslgo5O7WiTUGHb7HV9XYrGP9jXfaBAHvD4HUHr91BmGByN8pmuupKwQbrBYZXPH2pbFw988EA8h4lXXb/OhspuTPY+w636q+Vkwyfh4U67ECf4/VFBDDws407UZDokfYvaqWRIlqqjHvCmj6BNoy+H91x7UzLrIsHu/G2WCealvriumB4pEwsAZvL6FkExBxqa5jn0L6HM/NyTipJnuaN6pJho0TLLNBAJeAwOR8qbp3C1nTZqho6VSaYWDgAew6LPYH+SVjdOvqbvAVj8ypvOJANVtaxfeQIAFntl4n7spBJQiOAoACzMmpoyp2ZrPCuHZQCzwxcur0jXvwDkl/0156s1l+8k/i9QSwMEFAACAAgAowEuSxnXUUJVAAAAaQAAABsAAAB1bml2ZXJzYWwvdW5pdmVyc2FsLnBuZy54bWyzsa/IzVEoSy0qzszPs1Uy1DNQsrfj5bIpKEoty0wtV6iwVbLQMzI1AAElhUpbJWNDPQgPyC3PTCnJsFUyNTHQM4CJZaRmpmeU2CqZGJjCBfWBJgIAUEsBAgAAFAACAAgAoQEuSyoNwzZRBAAACxAAAB0AAAAAAAAAAQAAAAAAAAAAAHVuaXZlcnNhbC9jb21tb25fbWVzc2FnZXMubG5nUEsBAgAAFAACAAgAoQEuSxmO4EqMBAAATBUAACcAAAAAAAAAAQAAAAAAjAQAAHVuaXZlcnNhbC9mbGFzaF9wdWJsaXNoaW5nX3NldHRpbmdzLnhtbFBLAQIAABQAAgAIAKEBLkt6KFfPsAIAAFMKAAAhAAAAAAAAAAEAAAAAAF0JAAB1bml2ZXJzYWwvZmxhc2hfc2tpbl9zZXR0aW5ncy54bWxQSwECAAAUAAIACAChAS5L5yungGEEAABdFAAAJgAAAAAAAAABAAAAAABMDAAAdW5pdmVyc2FsL2h0bWxfcHVibGlzaGluZ19zZXR0aW5ncy54bWxQSwECAAAUAAIACAChAS5LSec3nasBAABFBgAAHwAAAAAAAAABAAAAAADxEAAAdW5pdmVyc2FsL2h0bWxfc2tpbl9zZXR0aW5ncy5qc1BLAQIAABQAAgAIAKEBLksa2uo7qgAAAB8BAAAaAAAAAAAAAAEAAAAAANkSAAB1bml2ZXJzYWwvaTE4bl9wcmVzZXRzLnhtbFBLAQIAABQAAgAIAKEBLktvwsmzbgAAAHMAAAAcAAAAAAAAAAEAAAAAALsTAAB1bml2ZXJzYWwvbG9jYWxfc2V0dGluZ3MueG1sUEsBAgAAFAACAAgAMwOBRM6CCTfsAgAAiAgAABQAAAAAAAAAAQAAAAAAYxQAAHVuaXZlcnNhbC9wbGF5ZXIueG1sUEsBAgAAFAACAAgAoQEuS7GHx1+TCgAAF1oAACkAAAAAAAAAAQAAAAAAgRcAAHVuaXZlcnNhbC9za2luX2N1c3RvbWl6YXRpb25fc2V0dGluZ3MueG1sUEsBAgAAFAACAAgAowEuSznB3vkmEQAA7RgAABcAAAAAAAAAAAAAAAAAWyIAAHVuaXZlcnNhbC91bml2ZXJzYWwucG5nUEsBAgAAFAACAAgAowEuSxnXUUJVAAAAaQAAABsAAAAAAAAAAQAAAAAAtjMAAHVuaXZlcnNhbC91bml2ZXJzYWwucG5nLnhtbFBLBQYAAAAACwALAEkDAABENAAAAAA="/>
  <p:tag name="ISPRING_PLAYERS_CUSTOMIZATION_2" val="UEsDBBQAAgAIALt+GVFcrbH4oQMAAO8MAAAYAAAAbm9uZS9jb21tb25fbWVzc2FnZXMubG5nrVddc5s6EH3vTP+Dhpm+3aa9b/fBIYNBydUYIwo4TvqiUUBxNAXkInDq++vvSjiu3TaDP/LCGMnaPbvn7K4YXf2oSrQSjZaqvnT+vvjsIFHnqpD14tKZZdcf/3GQbnld8FLV4tKplYOu3PfvRiWvFx1fCPj9/h1Co0poDa/aNW8/35EsLp14zDzfx2lKxiFm3iwglEVekngZoRELvTEOHdfrCqlQzZuGtwBm9GljYdhgHHr3OGGpj8GoMU0zls7imCYZDhw3exJIy6orrV0kNapVi3S3XKqmFQWSNWrhLzzPwYN8kKVs16hShTgCQjohEQP3Nr7NMglJds+mNMCOi2v+UAKMvBGiRo3ghWjO8RHRZOqFG+OB1OdbvyUB/gMrt7IQp7Ey9zIMIJNJD9xPMCwEbE6yfx3XB5Am98+yfUIyXTagNyRWvOx6kjaKHHI39vwJyyjz4piNZ1n2E/eY59+GTvs0yhIastiLcMgifJc5rnkedy5O8K3jmufguVmS4Ai0GUKuGUmtUH06jUNshXqvOvTEVwK1Cq2keLayFHUrG+C2BCLMRq5goe4GqQ3o1IO0JzjNEuIbSh03VU2z/qtXe9c+qQbcaVT08imsT8OD2V82QoPrng1lKgTqplAVl/XFkGuIEcox9tJ0TpPAiL8FPXK05Fo/q6bYi2/X0ZBhEvkUUuhnO8ZNdW8NA0YJ3atpRN4OGwOUns3MhpE5iQI6Z5kVgiGj6nQLCa+WpWiFRStNKDy3WXkQjwqYKQVf9VkD75amwQRNoUa8G8zG9A40AKKjx5ygE8elk2NO3OMUAsLp0JnIuyU3ffmDOl+k8yLNnBsllOtNpzTMraTqNKwYNkFANnp9cZybFH+ZgWKIF75SAb3Vlza9kCvocUC2aAYdQVH6OCDRDfsyI1/ZtUdC24F+pZmv7UjgxYrXuQBic95pgdawV8jC7hmJWf/fO/kf4u2mID9sajkK8N2HY/Hslf8r6uNtK6plO+TaJGwD/xQUppxehXBI6Kf5307sN2FmZ8afzc/eXeIYjgZBnJmpw9l6UyRWKQd3SSuU09vjzszaa2MZyUK47kRgcLG9y5WyknCTOMDmbIpNRlNoNn3z2YtkrrqysMIq5TfbgGAwdZX4fRo+NqqyqyXXL4ntG+DVOSj64JLeaXzEVNxq42B+dqRxOkvpbGwxp4xeX8NEenwcOpERiP1NLiS8L7ZKVbD0C9Ltm7afJqNPO18q/wNQSwMEFAACAAgAu34ZURUeYBujAAAAfwEAACkAAABub25l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u34ZUR9UimowAwAAxw4AACIAAABub25lL2ZsYXNoX3B1Ymxpc2hpbmdfc2V0dGluZ3MueG1s5ZfdT9swEMDf+1dYmXhcA9omTSgtYv2Qqo2CSGHwhNzYbU44duaPduWv3zluS9nKFr4ktj1UTey7353vzuc4OfheCDLj2oCSrWivuRsRLjPFQE5b0dmo//ZjRIylklGhJG9FUkXkoN1ISjcWYPKUW4uihiBGmv3StqLc2nI/jufzeRNMqf2sEs4i3zQzVcSl5oZLy3VcCrrAP7souYmWhBoA/BVKLtXajQYhSSAdKeYEJ8Ba0RCd7Qtq8igOEmOaXU+1cpJ1lFCa6Om4Fb3p9Lp73XcrmUDpQsGlD4dp46AftvuUMfAOUJHCDSc5h2mOnmKw5sBs7p9iL53EvzIqclgz9YyOwsVLu4TjhHI640tjOEKtpVmO+ta0J1QYnsSbQysx8CGkmYUZenarHvydOCFSV5ZK27bVDhE/Da4o8T2YZKI2jC3fyVgJjG3lFJZJMeZsSAseop1eg+yj0F5EJrQAsWhFxyWXJKUSkwuWCsjWusaNjQVbJbW/lD7UQAU5k4DVx8lRGt1aD4vKcqoN3/RqNWN8ZLP2V+UEIwvliIBrTqwiGF1X4FPOyWYKyESrohrFErHECECLM+Bzzg6qUC2B9xm6RBOFQ00sxVJwGyx8c3BDxnyiNHI5nWHh4jiYwG8+CFxSY26hdOXjTvpl0O1dDYbd3sWOXyBlMyqzB8KxnHhR2hfh0wWRyq70MBwZdYZXSWHAqrk6a2s+Pg3risY8P1M27vANFE7Q58SvA7KBfsGUv4yVhyT+jx7UNpvTWbXR/eat0LjFAVMSmDiRYUsCueyANYAZlURJsSA0w6ZsfNuYgXIGR0KDCGjzeA+DPpZp9TaFGTZJpRnXv0eyhcRGmfWVLnwyGfHnXyvqdkYYs1Hv9LAzGpwPRpdXo97FKJxGa/V4a/dMYt/Ut/d4f2i8xhZ/cto7rxP5IQahVoZ6aS3ccR2p4891pE7DmXSycR7VcgF7zDTsGewyAgrAInhFFfOUr4JQbc9cMX/NhvkHVv/6Pglrrz/tHQ0+HX/p/u+74KlxCG+rO1N8516TxFsvQH6mAAkFXqv8obi+NbU/vN9N4u1TjQbS7l4+240fUEsDBBQAAgAIALt+GVFxV5SdFQEAANECAAAcAAAAbm9uZS9mbGFzaF9za2luX3NldHRpbmdzLnhtbI2S0U6DMBSG730KgveQTY2asCZu6I3RLNle4AAH0gx6SHsg4e2thQ1UiOtV+///19OeNjInqbwWtZGkNv7KFzeeF6VUkj4gs1SF+VbOmiezjZ80zKSClBSj4kCRrqD0xe2bG1Hokv9RZGtey+SQ4ljmYf20ja9Chhr328d497wE1FBgkEB6KjQ1KrP53Wu8iu8m+WE6bUhkfnYHGqYDg2bBusEoHNe9b6DFFyUrYNtnazCaITnn9ExJVO81GtsuZ4ocSmOJP/p4hH0J3WUzcwZmnCXkKCsU6znEOT2moJWFU49djSLXaIv8EvskKkhKfMcuIdDZ5yUy3H3R7ml7x6bCD8pQ1JqqmqNwIrmHGZ/Bzu1XFl9QSwMEFAACAAgAu34ZUdebcJYrAwAAbw4AACEAAABub25lL2h0bWxfcHVibGlzaGluZ19zZXR0aW5ncy54bWzdV01PGzEQvedXWFtxbLaolwolQTQfalRIEBsonJCzdrIjvPbWH0nDr+94nYRAA10oEaiHKNnxzJvxm/FztnH4KxdkxrUBJZvRfv1TRLhMFQM5bUbno97HLxExlkpGhZK8GUkVkcNWrVG4sQCTJdxadDUEYaQ5KGwzyqwtDuJ4Pp/XwRTaryrhLOKbeqryuNDccGm5jgtBF/hlFwU30RKhAgB+ciWXYa1ajZBGQDpRzAlOgDWjARb7zeYiioPDmKY3U62cZG0llCZ6Om5GH9rdzn7n88ongHQg59KzYVpo9GZ7QBkDn5+KBG45yThMMywUuZoDs5n/FXvvRvwnRokctkw9Rlvh3qVdguOCcjrly2RoodbSNMN4a1oTKgxvxJumlRt4BmlqYYaV3YWHeidOiMQVhdK2ZbVDiAfGFUr8CExjojaSLZ/JWAmktiwKpyQfczagOc7EaU9GZEJzEItmNCy4JAmV2FGwVEC6jjBubCzYspO9pfeRBirIuQQcOU5OkuguZ9hKmlFt+GYtqxXj+UxbP5QTjCyUIwJuOLGKIKcux18ZJ5vEk4lWeWkV1FhiBGDGGfA5Z4clQUvAxxJdYYrcYSTOXyG4DRl+OrglYz5RGnE5neG0oh1MwK8/C7igxtyB0lWNe8lxv9O97g863cs9v0HKZlSmzwTHIeJ5YXeCTxdEKruKQzpS6gwvm8KAlWtV9lZ/eRvWc4x9fqVu3MM3kDtBXxN+TcgG9A5bvpssz2n8XyuonDajs/Kg+8NbQuMRB2xJwMSFFNUK5FL3KgCmVBIlxYLQFKXYeNmYgXIGLUEgArR5eYUhHse0fJrCDEVSacb105BsIVEo057SuW8mI/7Sa0ad9gg5G3XPjtqj/kV/dHU96l6Owh20Do+3qmcj9lK+Xdn9VfFQ2Mdvp+ynZ92LKoQPcO+VGtNNKsENq3gNv1fxOgtX0enGNVSpBJSWaTgqKC4CcsDev6NB2foXAJ6clDBbrzwo7+B4/Pe73tprs00WSMJz8EG71ofKBCTdk/7X4XFnp0xANSredhT+lYnwtHoliu+9tjTire83NbTff0ls1X4DUEsDBBQAAgAIALt+GVGOc/b6agAAAOUAAAAaAAAAbm9uZS9odG1sX3NraW5fc2V0dGluZ3MuanOr5lIAAqUcJQUrhWowG8xPKi0pyc/TS87PK0nNK9HLyy/KTQSrUVJ2AwMlHZyK88tSiwgoTUtMTkUx1NTIwskFp0qEiSZO5i7OlsjqChLTU/WSEpOz04vyS/NSIMqcXV0MXYyVwKpquWoBUEsDBBQAAgAIALt+GVG8fTX3SgAAAEkAAAAXAAAAbm9uZS9sb2NhbF9zZXR0aW5ncy54bWyzsa/IzVEoSy0qzszPs1Uy1DNQUkjNS85PycxLt1UKDXHTtVBSKC5JzEtJzMnPS7VVystXUrC347LJyU9OzAlOLSkBKizWt+MCAFBLAwQUAAIACAC9fhlRnF4yCBQGAAA3FwAAJgAAAHVuaXZlcnNhbC1uby12aWRlby9jb21tb25fbWVzc2FnZXMubG5nrVjbbuM2EH0vsP9AGAjQAtvsboFdFEXiBS0xsRBZ9Ep0vGlRCIxE20Qk0dXFifvUr+mH9Us6pGTH3gskJXmwYVGeM0PynJkhzz4+pAnaiLyQKjsfvDt9O0Aii1Qss+X5YMYufv51gIqSZzFPVCbOB5kaoI/DVz+cJTxbVnwp4PerHxA6S0VRwGMx1E+Pz0jG54PpKMSWRYLAGbkkxDPboaGHfR8zh3qhi0fEHQxxFUuFMp7nvIRgzt40CO2AUxffED8MLAKgGpqyMJhNp9RnxB4M2UqgQqZVYnCRLFCmSlRU67XKSxEjmaES/sKjCDzIW5nIcotSFYseIQRXjheCezO/ZthxHXYTTqhNBkOS8dsEwohyITKUCx6L/Dk+POpPsNuA27J4IfSpTwLiMVjM6ZgyOhhOc1GIrAS49UqVqg+e69gQZ0gvQovOPDYYBomMBTr5NCOB2XdvNhkR/wSpBTphlMF0dq+Ckx6OrsHPN+h0Dc6eRqc5hgWYYP+qXhPLJzBgh3OHjQdDC1ZXk+Zeliskg3UOQkFiw5OqZlcjpTZ3I2xdhYyGeDoNRzPGHuMe8eiuzdqikyn2bkKXXtJw5FxCWCpd82yLXLVUP/7y4cPDu/cffuoFEwCf3GMgZJDev+0A5DGfuiGgETf0yGfYbf3dz47OmOt4wOfmRz9roO418BW+W+1mvg8kbxjqBCZf6LVwickXN6pCK74RqFRoI8W9yQ4gApmDxAyH4UWkYCCrWhVm0wkGEoGumO9YmqAgBJXn29d10qnKlcrBXYHiWsWx8alZpd+va/3V3FI6UUH6ilXKZXba7nruuRTbhmQTYDe+hMVl+0kB0hG8ofRGy+Y1uLjPEsVjtICUgiQNEF+vExk1KbTh/TTh29YofDx3vEsgO3UDSF/2bkQnxRjZOdeT7Yni44D4AJDzQuRPsA0N1405wknSD2HsXI5d+DAdwlguVwl8yr5xTAkwYSpaM0WTjnEQzKlv60XT2ZijNS+Ke5XHRyw93M82YMezKAjBYgfgulTugYEfElqBPBdR2Q4GUWLD70ZXMFUgYMhMMtCSSquiBNmk60SUwkQr9VR4ZCh1KxYK9JUIvqm5D96N2Fpp7uKZZ43DEdunUJdXWbTqaAfi/KY+DtVQAU0OOd8aU4MWjuhnyC6QDGkfC3oFOfCqj8UNCWCRSdBm4+Fr57Iuk5D3dklpl/QirnNMsm1aIc2mjVRVASN6SSA1mR0pTvu5CQjUdY852P1Obq1Rd33YUm6giQECirzVEaR7i9haVJ9mzu/hBXZcU6m/pB7fmp6PxxueRQLIFnG9p1t4F8vYvNO0N/7/quTfiJdNqj9pqoRnk88nfeM5KizfUQQvS5GuyzbXesGa8J8ShZb4d0PoMvWn+d+35C+yMwdN/LP35+iw0GePWoN45kp1362XjqTp/Ak0LLo4Qo+RdLcaa7cjh+qK2H7ueLRzvIujY4aTLVR3a482AJ5CT8UIxrDGJvIAWp0UqlB3W3P2OAzfnDq628/JKHAYVJ25uC1k2erZ6LlzfTVyfnphPehZj4oNc5gLIXsAuNwfqROZQvxxB8zZhOxWoC4RRzOZqyqJjfwTeWfKBKxtlYqvu+FFrlIzmvBiR/+6TH18ThT15Pza6bRHP7VXcOf9ORDw03cpINiHNsbCnqV7H0urPeloBPLRS+GyYNc6gY5SXkYrKMcLVWVxR6D6CGaTCwxgzZwDwfP2LqwB+CKMehQ1o7/1AtEdHSRRsgf7w1OlKP7sDaKnsceoLy9K8VC2A81GhkVBSC8uoJNbLNosGB4dh2weulg1R+WdXceTM3OA/S9yJOV1UUxVCkOn7X6Zvq4zZMGMYWs8Af0FRm6qyqHp7IOwo5tFZz4c6RrlWgAEDQSTZSIQeeBab31Q9cUPZGZzSBsMJzy/g7TOlEp6xWY2UMup7DenxzuQqkxk1ivy5xVVPWHmTENs2+ZCCFYSzvt3dQ8Rw4Ezam6GErXsDGaNsQdV4ws8EcuyL6BPyP7CR19qmAsEV3F9Uf3fP/+22deXhE1OhrRXPz8mvc3XdXv/VJgr7rM3Bzfe/wNQSwMEFAACAAgAvX4ZURUeYBujAAAAfwEAADcAAAB1bml2ZXJzYWwtbm8tdmlkZW8vcGxheWJhY2tfYW5kX25hdmlnYXRpb25fc2V0dGluZ3MueG1sdZBBCoMwEEX3nsIbCF2HQNelRagXGHGUQJIJmVHw9k1EbWnTZd77P8OMYhQxfmJd1bWCWegpEEVLnFE173e2DAtevXEghnzCgrznSiY3LFFoIzJ62ZQewXLK//BjeGthPT/iI14w5UJnHOpLqbCZXPKwmGlj3RpQjxHTgC+Yc+iht3jDtSeIw+MM7Bv/1bmbNpsd3mlAHSK5IKr5QFW613H0F1BLAwQUAAIACAC9fhlRSzOGii8FAABoHQAAMAAAAHVuaXZlcnNhbC1uby12aWRlby9mbGFzaF9wdWJsaXNoaW5nX3NldHRpbmdzLnhtbOVZ23LbNhB991dg2MljLDuxm8QjyaNI1FgT3SrSSTydjgciVyJqEGABUI7y1K/ph/VLuhAtWvIVSiJPmjx4ZIJ7zi72hiVZPf6UcjIDpZkUNW9/d88jICIZMzGteadh+/lrj2hDRUy5FFDzhPTIcX2nmuVjznQSgDEoqgnSCH2UmZqXGJMdVSqXl5e7TGfK3pU8N8ivdyOZVjIFGoQBVck4neOPmWegvSsGBwL8S6W4gtV3dgipFkw9GeccCIvRcsHspihvc6oTr1KIjWl0MVUyF3FTcqmImo5r3i9Nv7XfermUKahaLAVhfaLruGiXzRGNY2atoDxgn4EkwKYJmru/d+CRSxabpOa93HtheVC+cptnwV5snlqepkQvCHOlIAVDY2pocVloVDABheEAXTcqByRdW1uRNPDJlAvFUjwXNGVRiHeI9VXNa4XnI7/tj/x+0z8/HXULU50RYSfs+k6YoNtp+ef9QegH5ydhr7sxKPQ/hhuANrXMmX448gO/H/qj87edwYYId6OuMX6v0eluiPngvw064aaa+o3eppDhyaDvhjk5G/qjbqf/7jwcDLphZ3iNWuTwSrZWK+uJX8UCkblaTW+T5OlYUMax2dzIcQ0G2xWnagqhbDOsxgnlGjzyZwbT33LKmZnbCsWudgGQNXQGkRnZ6qt5tqK8a7qCEA3Dkixr+/BNWdqvXq9tvVJov97WnVZWy2Y3TKSRT2z9/t5haf6bg4fNv8fQKjWGRgk2MbPsQasrSylmkTQybIYdEm5sc5JzHuRZJpW5bmOri6UR99BUJ1KsRd5ek7HkcekxSMcQ92kKK60/uGCijZL7HplgjnL05SADQQIq8LhhBv0blQQ6H2vDzOKYaV9JNxSjnCAfnodAesEtf0cJVXotKcvQ2hYf1X/vSwP6j8LdxdK9ogFnqMWWhpO8L2LSUvQSj0cX8SEIF7ETzBxusweUkxGK6g0kSYNzJ+EU68hF8AOMNTPgJCpzHpO5zAlnF+hnSTDj8xT/S4CsHstkomS6WMXRwRC9CMuMwSXExy6KzlBFmiMS55SMgyk0/JWzz2QME6mQF+gMw4brTBf8uxsRZ1Tra1K6tPFZcbh1+i3/4zO7QRrPKA4Km5FjeUOama3w0zkR0ixx6I6I5pgVNigxixf3XPa2++VhKDsMxvkbRWONX7M05/Rb0pcOWaHeYsi3o2WTwD9qgbPahM4WhW6Ld0GNJc4wJAUn3ojwdGAiB1fCiAoiBZ8TGuGAom3bmDGZa1wpGkRBrb/cwgKPabq4muJJhhpVDMqJcm//xcuDw19fvX5ztFv59+9/nj8IuhrdhpxadcXs1nxw4HdG3ni4eAR3zxDvhroxyj8Cunegd8ZtauYDw70z8o4R3xl7c9B3Bt4a9x9BPjD038K2pUpt14lvxfPu5z8HeMca3WiGnfed8OwOgkUp3B7YqhU7TN49Wy5m7O91tAz8xqh5QjBcp90wOHJpD32JndhECTaYiX0J4oIZnIYYU9+J3obOaRYd+e+dCDGITp3UTW1/4LThdy5So2J2HK7MjU4m4CwwLc42nAY4S3F4jZ+ss39Nn3Wqy2/corfWuv4f7eerH22L/rWl9gNURcnWUvfnOCC2GaAf2O3f9zufH/nFzGj5ctZFuEfVBSgSSsmd5IfLV5CkIybSBREAkBQfst0cGMOTtqv1xA/8XuftoNv6CY6G79SDxVX52WHtO0P5/nv9w5y9kzLBUnSrfTAvv+bVDw/2qpW7b+3sINv619H6zn9QSwMEFAACAAgAvX4ZUQ57xyBlAwAAlwwAACoAAAB1bml2ZXJzYWwtbm8tdmlkZW8vZmxhc2hfc2tpbl9zZXR0aW5ncy54bWyVV9tO4zAQfecrqu47XQq7BSlU6g0JbRfQ0u2720xbq44d2U7Z/v2OL0mcNiGFCAnPnGPP5XgsIrWnvHMAqajgj91+d3jV6UTrTErgegFJyoiGDo0fu09/5/Nuz7kFE/IdtKZ8q4wlt1ngKtNa8Ou14Br3uOZCJoR1h9+e7E/Us8g2lsCQLuVsyBrKY37078fTiyj+jLvxYDp5aCKsRZISfpyLrbhekfV+K0XGYxParfmaaLtjCpJRvm+NiFGlnzUklZhmN7P+rH8ZJZWgFJiQHqaj/uhnK4uRFbAi+8Hd/d3oQk551OeNOaEdqKLa0gb9we3gromWki1UizyZTW+mt814jrtXu/JpXI6g4Z9uzRyFfwT5pc1FmqVf0UgqxdYU9IQzMF8rhwkS4/VDwvTBfK0Ek5A5qFWQitEY2yBk7KT43XxN4KZa+j/DIRGZuy0FezNNOJkeRiErBkMtM4h6+cr51E58vGYaLxMMN4QpBISmEvSGGb6RTOXbVG0l7g98UB4HIG8oEUvBsgQmLt4AWLWX+MlkbOdKGF9hCwKUcPDGIMLSWCJfsKxnyMBYIt9Nt145O57BTz2Ok+thTHwzP68+eoETXOb1yle515w0N7dcBUd7Q45JRAxDK6sFTcB0LepZmwupdxZTxMmBbonGN+m3wa2ONhkV9U4cXmn1uoo01Qzq5LYWmVQYDLqXPlvfuRqPo7iHQ430HDY6R1eNZVPMaxFqwa7ble63K+rm1h2Nb8ljNyFyD3IhBFPdjufh/cNt3Kt8zjDTGt9SkM98Iy7kcKEh3N8m0QQW7gpeCidak/UuwZCaMigq6hpb37/IH1vXWJ4lK5Az1AOFXJBVm8Pt6HbH8FcvKXxAXCU0OB1T73A7Tmih98DgBQBErnf5bXAL50kypimDA+QzJTDYhJsyixSqvy5fI66qJAPLRXr0I6gUSoirOmoIS4yrnuE87ZrXZKVsZpWJkg/3cqRUxn0+JY1YwwFp115JlY3RX1dB7FWlnCTT4l0Tqf2m5drnTg4w4jSxAwgdwfE1HsdhQqS+KtaZV+vMXoZgHq1iM5UTajxNFDNmh/06ivWcztgFXs/hRgKE89Uar4IX4BccV4LI+KWAVJ6EGrdjY474aNpxjYM+SXXUC0yuOUUb8G/8h2T4H1BLAwQUAAIACAC9fhlR+uc3TioFAADyHAAALwAAAHVuaXZlcnNhbC1uby12aWRlby9odG1sX3B1Ymxpc2hpbmdfc2V0dGluZ3MueG1s3VndUts4FL7nKTTe6WUJ9GfbMglMmpjB0/xtbNoyOzuMYp/EWmTJK8mh6dU+zT7YPskexcQkEEDpEjrtBRMsn+/T0fm3XT/6knEyBaWZFA1vf3fPIyBimTAxaXin0fHztx7RhoqEcimg4QnpkaPDnXpejDjTaQjGoKgmSCP0QW4aXmpMflCrXV5e7jKdK3tX8sIgv96NZVbLFWgQBlQt53SGP2aWg/auGBwI8C+T4gp2uLNDSL1k6sqk4EBYgpoLZg9F+YnJuFcrpUY0vpgoWYikJblURE1GDe+Xlt/eb79cyJRMbZaBsCbRh7hol80BTRJmlaA8ZF+BpMAmKWq7v/fKI5csMWnDe7n3wvKgfO02z5y9PDu1PC2JRhDmaoMMDE2ooeVluaOCMSj0BuhDowpA0pW1JUkDX0y1UC4lM0EzFkd4h1hTNbx2dD70j/2h32v556fDTqmqMyIKoo7vhAk7Qds/7/UjPzw/ibqdjUGR/znaALSpZs70g6Ef+r3IH56/D/obItyVusb43WbQ2RDzyX8fBtGmO/Wa3U0hg5N+zw1zcjbwh52g9+E86vc7UTC4Rs1jeCla67XVwK9jgshCLYe3SYtsJCjjWGtuxLgGg9WKUzWBSB4zzMYx5Ro88mcOk98KypmZ2QzFonYBkDd1DrEZ2uxreDajvGu6khAVw5Sscvv1uyq137xdOXqt3P36WGu1rFe1bpBKI59Y+/2915X6717dr/4ditapMTROsYiZRQ1aXllIMYuksWFTrJBw45jjgvOwyHOpzHUZW16slLiDpj6WYsXz9pqMJE8qi0E2gqRHM4y/wbHwyBiDkqPx+jkIElKB7YUZNGhcIXQx0oaZeVs5vpJuKkY5wdaB/Q9IN7xl4DilSq9EYeVLW9Pjw9970oD+o7RvuXSnaMgZ7mJzwUneFwlpK3qJ7dBFfADCRewEQ4XbcAHlpISiegNJ0uTcSTjDxHER/AQjzQw4icqCJ2QmC8LZBdpZEgzxIsP/UiDLfZiMlczmq5xqQ/TcLVMGl5AcuWx0hltkBSJxLsk5mHKHvwr2lYxgLBXyAp2i23Cd6ZJ/dyPinGp9TUoXOj4ru1nQa/ufn9kD0mRKcTLYjBzzGbLcbIWfzoiQZoFDc8S0wKiwTklYMr/ncrbdb3dDVVLQz4/kjRV+zbKC08ekrwyyRL1Fl29nl00c/6AGztumdDpPdJu8c2pMcYYuKTnxRoyNg4kCXAljKogUfEZojBOJtmVjymShcaUsECW1/nYNSzyG6fxqgg8tuKNKQDlR7u2/ePnq9a9v3r472K39+/c/z+8FXc1qA07tduWw1rp3wndG3niaeAB3x9Tuhroxuz8AunOCd8ZtquY907wzcs1M74y9Odk7A2/N9w8g75nyb2GPpcps1Ulu+XP9A58DPLBKN1tR8DGIztYQzFPh9sBWr9npcf0wOR+qb8ySo+83TIZ+c9g6Ieig004UHrgUhJ7E2mviFEvK2L7ncMH0TyP0ou9Eb53lNH0O/Y9OhOg2p9rptm2v73TgDy5Sw3JaHCxNik4qYPeflN0M+z9nGY6ryZPV8v9TWZ0y8ZGL8taK1Y9RcNY+vbJ7K05Zo7ZUcICqON1asP7ATeD7+eQntvTa6NfrGi4JIWMW9ESd92d+1zJcvGB1Ee5SdQGKRFJyJ/nB4jUiCcRYuiBCAJLhc7ObARN40uq0GvSh3w3e9zvtrUY/cwv/H6LkPK75yqvqu8HKh4LqBfbql7UdXF/9Tnm48x9QSwMEFAACAAgAvX4ZUexMWVK2AQAAegYAACgAAAB1bml2ZXJzYWwtbm8tdmlkZW8vaHRtbF9za2luX3NldHRpbmdzLmpzjZRRT4MwEMff9ykWfDWLMpTNtzkwWeKDiXszPhR2Y2Sl17QdOo3fXco2LXDo6Av98+v/eld6n4Nh9XipN7wbftbv9fypOa81sJpRO7hs6rxHL6zuaZ6vYJkXwHMBXgspT0t/5K9fgjL2RG2a7J+trXb8PLRf1oxrF5eEhSI0TWglob0R2jsV+KOR2TGrQ0ZOmZOdMShGKQoDwowEqoLVjHfxUD9ugi0YS1D/oGuWQsP0xp/cR73kr2NwH0bzqculWEgm9o+Y4Shh6TZTuBOrY/yxHS692UtQ1YFv+8LyXJuFgaIdOL6O/djvJ6UCreEYdxrN/NktCXOWAHcTCoNJMPsDbRh3C9qiy1zn5kSHfjgOA5eWLINOleZxdB2Nm5iovDrV7AQ/cAbeTV8ykrM9qHOsUO7kGQcoFWa2Il00tINEObJVLrIDF03tIDm7WWvb92/UHWOUoFr9/BVXdrhMpxiNa4ata7Yhbm3R11zO6AyGvNy6FfWR6gucEqm4SGiSWlySmzHtTmPnL1XaTG1BLRF51TztoYCumgmohVijFZgxLN0UlVal8+o2CnLn6dk5trY5+PoGUEsDBBQAAgAIAL1+GVG45zzyXgAAAGMAAAAlAAAAdW5pdmVyc2FsLW5vLXZpZGVvL2xvY2FsX3NldHRpbmdzLnhtbA3KvQ5AQAwA4N1TNN39bQbHZrTgARoakfRacUd4e7d9w9f2rxd4+AqHqcO6qBBYV9sO3R0u85A3CCGSbiSm7FANoe+yVmwlmTjGFAOcQh9fM/uEyCP5NIdbBMsu+wFQSwECAAAUAAIACAC7fhlRXK2x+KEDAADvDAAAGAAAAAAAAAABAAAAAAAAAAAAbm9uZS9jb21tb25fbWVzc2FnZXMubG5nUEsBAgAAFAACAAgAu34ZURUeYBujAAAAfwEAACkAAAAAAAAAAQAAAAAA1wMAAG5vbmUvcGxheWJhY2tfYW5kX25hdmlnYXRpb25fc2V0dGluZ3MueG1sUEsBAgAAFAACAAgAu34ZUR9UimowAwAAxw4AACIAAAAAAAAAAQAAAAAAwQQAAG5vbmUvZmxhc2hfcHVibGlzaGluZ19zZXR0aW5ncy54bWxQSwECAAAUAAIACAC7fhlRcVeUnRUBAADRAgAAHAAAAAAAAAABAAAAAAAxCAAAbm9uZS9mbGFzaF9za2luX3NldHRpbmdzLnhtbFBLAQIAABQAAgAIALt+GVHXm3CWKwMAAG8OAAAhAAAAAAAAAAEAAAAAAIAJAABub25lL2h0bWxfcHVibGlzaGluZ19zZXR0aW5ncy54bWxQSwECAAAUAAIACAC7fhlRjnP2+moAAADlAAAAGgAAAAAAAAABAAAAAADqDAAAbm9uZS9odG1sX3NraW5fc2V0dGluZ3MuanNQSwECAAAUAAIACAC7fhlRvH0190oAAABJAAAAFwAAAAAAAAABAAAAAACMDQAAbm9uZS9sb2NhbF9zZXR0aW5ncy54bWxQSwECAAAUAAIACAC9fhlRnF4yCBQGAAA3FwAAJgAAAAAAAAABAAAAAAALDgAAdW5pdmVyc2FsLW5vLXZpZGVvL2NvbW1vbl9tZXNzYWdlcy5sbmdQSwECAAAUAAIACAC9fhlRFR5gG6MAAAB/AQAANwAAAAAAAAABAAAAAABjFAAAdW5pdmVyc2FsLW5vLXZpZGVvL3BsYXliYWNrX2FuZF9uYXZpZ2F0aW9uX3NldHRpbmdzLnhtbFBLAQIAABQAAgAIAL1+GVFLM4aKLwUAAGgdAAAwAAAAAAAAAAEAAAAAAFsVAAB1bml2ZXJzYWwtbm8tdmlkZW8vZmxhc2hfcHVibGlzaGluZ19zZXR0aW5ncy54bWxQSwECAAAUAAIACAC9fhlRDnvHIGUDAACXDAAAKgAAAAAAAAABAAAAAADYGgAAdW5pdmVyc2FsLW5vLXZpZGVvL2ZsYXNoX3NraW5fc2V0dGluZ3MueG1sUEsBAgAAFAACAAgAvX4ZUfrnN04qBQAA8hwAAC8AAAAAAAAAAQAAAAAAhR4AAHVuaXZlcnNhbC1uby12aWRlby9odG1sX3B1Ymxpc2hpbmdfc2V0dGluZ3MueG1sUEsBAgAAFAACAAgAvX4ZUexMWVK2AQAAegYAACgAAAAAAAAAAQAAAAAA/CMAAHVuaXZlcnNhbC1uby12aWRlby9odG1sX3NraW5fc2V0dGluZ3MuanNQSwECAAAUAAIACAC9fhlRuOc88l4AAABjAAAAJQAAAAAAAAABAAAAAAD4JQAAdW5pdmVyc2FsLW5vLXZpZGVvL2xvY2FsX3NldHRpbmdzLnhtbFBLBQYAAAAADgAOAIgEAACZJgAAAAA="/>
  <p:tag name="ISPRING_LMS_API_VERSION" val="SCORM 2004 (2nd edition)"/>
  <p:tag name="ISPRING_ULTRA_SCORM_COURCE_TITLE" val="Section 2.5 Combining Transformations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" val="[[&quot;\uFFFDʾ\&quot;{58857F64-F778-46F3-A3E4-9740F72F057B}&quot;,&quot;C:\\Users\\Danny\\OneDrive - SD41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-no-video&quot;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QUIZZES" val="0"/>
  <p:tag name="ISPRING_SCORM_PASSING_SCORE" val="71.000000"/>
  <p:tag name="ISPRING_CURRENT_PLAYER_ID" val="universal-no-video"/>
  <p:tag name="ISPRING_PRESENTATION_TITLE" val="Section 2.5 Combining Transformations"/>
  <p:tag name="ISPRING_FIRST_PUBLI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7715D9D1D2C146AE4620C3665BB8EF" ma:contentTypeVersion="33" ma:contentTypeDescription="Create a new document." ma:contentTypeScope="" ma:versionID="b352b510eaafdbbeb607afed4af0e0ba">
  <xsd:schema xmlns:xsd="http://www.w3.org/2001/XMLSchema" xmlns:xs="http://www.w3.org/2001/XMLSchema" xmlns:p="http://schemas.microsoft.com/office/2006/metadata/properties" xmlns:ns3="d00fb86e-a52e-4f2f-9300-62c8872f8705" xmlns:ns4="0592969b-b9e0-4bc7-baa3-fba5b5725717" targetNamespace="http://schemas.microsoft.com/office/2006/metadata/properties" ma:root="true" ma:fieldsID="70085529c7dde350ea449ac49d72dc20" ns3:_="" ns4:_="">
    <xsd:import namespace="d00fb86e-a52e-4f2f-9300-62c8872f8705"/>
    <xsd:import namespace="0592969b-b9e0-4bc7-baa3-fba5b572571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TeamsChannelId" minOccurs="0"/>
                <xsd:element ref="ns3:IsNotebookLocked" minOccurs="0"/>
                <xsd:element ref="ns3:MediaServiceGenerationTime" minOccurs="0"/>
                <xsd:element ref="ns3:MediaServiceEventHashCode" minOccurs="0"/>
                <xsd:element ref="ns3:Math_Settings" minOccurs="0"/>
                <xsd:element ref="ns3:Distribution_Groups" minOccurs="0"/>
                <xsd:element ref="ns3:LMS_Mapping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0fb86e-a52e-4f2f-9300-62c8872f87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7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8" nillable="true" ma:displayName="Culture Name" ma:internalName="CultureName">
      <xsd:simpleType>
        <xsd:restriction base="dms:Text"/>
      </xsd:simpleType>
    </xsd:element>
    <xsd:element name="AppVersion" ma:index="19" nillable="true" ma:displayName="App Version" ma:internalName="AppVersion">
      <xsd:simpleType>
        <xsd:restriction base="dms:Text"/>
      </xsd:simpleType>
    </xsd:element>
    <xsd:element name="Teachers" ma:index="2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7" nillable="true" ma:displayName="Is Collaboration Space Locked" ma:internalName="Is_Collaboration_Space_Locked">
      <xsd:simpleType>
        <xsd:restriction base="dms:Boolean"/>
      </xsd:simpleType>
    </xsd:element>
    <xsd:element name="MediaServiceOCR" ma:index="3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TeamsChannelId" ma:index="32" nillable="true" ma:displayName="Teams Channel Id" ma:internalName="TeamsChannelId">
      <xsd:simpleType>
        <xsd:restriction base="dms:Text"/>
      </xsd:simpleType>
    </xsd:element>
    <xsd:element name="IsNotebookLocked" ma:index="33" nillable="true" ma:displayName="Is Notebook Locked" ma:internalName="IsNotebookLocked">
      <xsd:simpleType>
        <xsd:restriction base="dms:Boolean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92969b-b9e0-4bc7-baa3-fba5b5725717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th_Settings xmlns="d00fb86e-a52e-4f2f-9300-62c8872f8705" xsi:nil="true"/>
    <Owner xmlns="d00fb86e-a52e-4f2f-9300-62c8872f8705">
      <UserInfo>
        <DisplayName/>
        <AccountId xsi:nil="true"/>
        <AccountType/>
      </UserInfo>
    </Owner>
    <Distribution_Groups xmlns="d00fb86e-a52e-4f2f-9300-62c8872f8705" xsi:nil="true"/>
    <Invited_Teachers xmlns="d00fb86e-a52e-4f2f-9300-62c8872f8705" xsi:nil="true"/>
    <Invited_Students xmlns="d00fb86e-a52e-4f2f-9300-62c8872f8705" xsi:nil="true"/>
    <LMS_Mappings xmlns="d00fb86e-a52e-4f2f-9300-62c8872f8705" xsi:nil="true"/>
    <Templates xmlns="d00fb86e-a52e-4f2f-9300-62c8872f8705" xsi:nil="true"/>
    <FolderType xmlns="d00fb86e-a52e-4f2f-9300-62c8872f8705" xsi:nil="true"/>
    <Student_Groups xmlns="d00fb86e-a52e-4f2f-9300-62c8872f8705">
      <UserInfo>
        <DisplayName/>
        <AccountId xsi:nil="true"/>
        <AccountType/>
      </UserInfo>
    </Student_Groups>
    <DefaultSectionNames xmlns="d00fb86e-a52e-4f2f-9300-62c8872f8705" xsi:nil="true"/>
    <Students xmlns="d00fb86e-a52e-4f2f-9300-62c8872f8705">
      <UserInfo>
        <DisplayName/>
        <AccountId xsi:nil="true"/>
        <AccountType/>
      </UserInfo>
    </Students>
    <IsNotebookLocked xmlns="d00fb86e-a52e-4f2f-9300-62c8872f8705" xsi:nil="true"/>
    <Is_Collaboration_Space_Locked xmlns="d00fb86e-a52e-4f2f-9300-62c8872f8705" xsi:nil="true"/>
    <Self_Registration_Enabled xmlns="d00fb86e-a52e-4f2f-9300-62c8872f8705" xsi:nil="true"/>
    <Has_Teacher_Only_SectionGroup xmlns="d00fb86e-a52e-4f2f-9300-62c8872f8705" xsi:nil="true"/>
    <CultureName xmlns="d00fb86e-a52e-4f2f-9300-62c8872f8705" xsi:nil="true"/>
    <AppVersion xmlns="d00fb86e-a52e-4f2f-9300-62c8872f8705" xsi:nil="true"/>
    <TeamsChannelId xmlns="d00fb86e-a52e-4f2f-9300-62c8872f8705" xsi:nil="true"/>
    <NotebookType xmlns="d00fb86e-a52e-4f2f-9300-62c8872f8705" xsi:nil="true"/>
    <Teachers xmlns="d00fb86e-a52e-4f2f-9300-62c8872f8705">
      <UserInfo>
        <DisplayName/>
        <AccountId xsi:nil="true"/>
        <AccountType/>
      </UserInfo>
    </Teach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D33E97-C1FE-45C7-BBE2-0E38703E3E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0fb86e-a52e-4f2f-9300-62c8872f8705"/>
    <ds:schemaRef ds:uri="0592969b-b9e0-4bc7-baa3-fba5b57257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1A7AEF0-9672-4FB6-8B2C-63419BEB55FA}">
  <ds:schemaRefs>
    <ds:schemaRef ds:uri="http://schemas.microsoft.com/office/2006/metadata/properties"/>
    <ds:schemaRef ds:uri="http://schemas.microsoft.com/office/infopath/2007/PartnerControls"/>
    <ds:schemaRef ds:uri="d00fb86e-a52e-4f2f-9300-62c8872f8705"/>
  </ds:schemaRefs>
</ds:datastoreItem>
</file>

<file path=customXml/itemProps3.xml><?xml version="1.0" encoding="utf-8"?>
<ds:datastoreItem xmlns:ds="http://schemas.openxmlformats.org/officeDocument/2006/customXml" ds:itemID="{98FEAC89-63D2-458A-B67F-2B0FAD00EE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694</TotalTime>
  <Words>1205</Words>
  <Application>Microsoft Office PowerPoint</Application>
  <PresentationFormat>On-screen Show (4:3)</PresentationFormat>
  <Paragraphs>299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Cambria Math</vt:lpstr>
      <vt:lpstr>Century Schoolbook</vt:lpstr>
      <vt:lpstr>Courier New</vt:lpstr>
      <vt:lpstr>Times New Roman</vt:lpstr>
      <vt:lpstr>Wingdings</vt:lpstr>
      <vt:lpstr>Wingdings 2</vt:lpstr>
      <vt:lpstr>Oriel</vt:lpstr>
      <vt:lpstr>Equation</vt:lpstr>
      <vt:lpstr>Section 2.5  Combining Transformations Together</vt:lpstr>
      <vt:lpstr>I) Review: Bedmas</vt:lpstr>
      <vt:lpstr>II) Combining Transformations:</vt:lpstr>
      <vt:lpstr>Ex: Indicate the Transformation for each of the following equations</vt:lpstr>
      <vt:lpstr>PowerPoint Presentation</vt:lpstr>
      <vt:lpstr>PowerPoint Presentation</vt:lpstr>
      <vt:lpstr>iii) Order of Transformations</vt:lpstr>
      <vt:lpstr>PowerPoint Presentation</vt:lpstr>
      <vt:lpstr>PowerPoint Presentation</vt:lpstr>
      <vt:lpstr>Challenge: Indicate the transformation for the following equation</vt:lpstr>
      <vt:lpstr>PowerPoint Presentation</vt:lpstr>
      <vt:lpstr>PowerPoint Presentation</vt:lpstr>
      <vt:lpstr>Given the circle, which graph represents the transformation shown in the equation?</vt:lpstr>
      <vt:lpstr>PowerPoint Presentation</vt:lpstr>
    </vt:vector>
  </TitlesOfParts>
  <Company>Young's Family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2.5 Combining Transformations</dc:title>
  <dc:creator>Danny Young</dc:creator>
  <cp:lastModifiedBy>Danny Young</cp:lastModifiedBy>
  <cp:revision>63</cp:revision>
  <dcterms:created xsi:type="dcterms:W3CDTF">2008-07-09T23:19:57Z</dcterms:created>
  <dcterms:modified xsi:type="dcterms:W3CDTF">2020-08-25T23:00:42Z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0x010100547715D9D1D2C146AE4620C3665BB8EF</vt:lpwstr>
  </property>
</Properties>
</file>